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82" r:id="rId3"/>
    <p:sldId id="283" r:id="rId4"/>
    <p:sldId id="261" r:id="rId5"/>
    <p:sldId id="264" r:id="rId6"/>
    <p:sldId id="281" r:id="rId7"/>
    <p:sldId id="265" r:id="rId8"/>
    <p:sldId id="266" r:id="rId9"/>
    <p:sldId id="267" r:id="rId10"/>
    <p:sldId id="268" r:id="rId11"/>
    <p:sldId id="284" r:id="rId12"/>
    <p:sldId id="285" r:id="rId13"/>
    <p:sldId id="286" r:id="rId14"/>
    <p:sldId id="271" r:id="rId15"/>
    <p:sldId id="272" r:id="rId16"/>
    <p:sldId id="287" r:id="rId17"/>
    <p:sldId id="277" r:id="rId18"/>
    <p:sldId id="289" r:id="rId19"/>
    <p:sldId id="278" r:id="rId20"/>
    <p:sldId id="279" r:id="rId21"/>
    <p:sldId id="28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Relationship Id="rId4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19D85E-8E41-44A1-9BCC-2DB035E38464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3F26C5-3FF3-4D84-93EA-AE8413B66DCA}">
      <dgm:prSet phldrT="[Text]"/>
      <dgm:spPr/>
      <dgm:t>
        <a:bodyPr/>
        <a:lstStyle/>
        <a:p>
          <a:r>
            <a:rPr lang="en-US" b="1"/>
            <a:t>Subject Line</a:t>
          </a:r>
          <a:endParaRPr lang="en-US" b="1" dirty="0"/>
        </a:p>
      </dgm:t>
    </dgm:pt>
    <dgm:pt modelId="{C4D1B78F-F945-42EC-9AC5-2F66BA21AB5C}" type="parTrans" cxnId="{946449FF-A964-4B92-886B-E07EF556FA74}">
      <dgm:prSet/>
      <dgm:spPr/>
      <dgm:t>
        <a:bodyPr/>
        <a:lstStyle/>
        <a:p>
          <a:endParaRPr lang="en-US"/>
        </a:p>
      </dgm:t>
    </dgm:pt>
    <dgm:pt modelId="{0714DFBE-2516-406E-861B-389113998D70}" type="sibTrans" cxnId="{946449FF-A964-4B92-886B-E07EF556FA74}">
      <dgm:prSet/>
      <dgm:spPr/>
      <dgm:t>
        <a:bodyPr/>
        <a:lstStyle/>
        <a:p>
          <a:endParaRPr lang="en-US"/>
        </a:p>
      </dgm:t>
    </dgm:pt>
    <dgm:pt modelId="{213F76DF-E0AD-4213-B4D0-4218135B2660}">
      <dgm:prSet phldrT="[Text]"/>
      <dgm:spPr/>
      <dgm:t>
        <a:bodyPr/>
        <a:lstStyle/>
        <a:p>
          <a:r>
            <a:rPr lang="en-US" b="1"/>
            <a:t>Closing line</a:t>
          </a:r>
          <a:endParaRPr lang="en-US" b="1" dirty="0"/>
        </a:p>
      </dgm:t>
    </dgm:pt>
    <dgm:pt modelId="{40CF375F-2993-47F8-93B7-5B7FB52C5433}" type="parTrans" cxnId="{CAE9D70E-CDAD-42EF-B06E-1052F541DA3B}">
      <dgm:prSet/>
      <dgm:spPr/>
      <dgm:t>
        <a:bodyPr/>
        <a:lstStyle/>
        <a:p>
          <a:endParaRPr lang="en-US"/>
        </a:p>
      </dgm:t>
    </dgm:pt>
    <dgm:pt modelId="{B917F10A-85ED-4726-916F-24010103F7D6}" type="sibTrans" cxnId="{CAE9D70E-CDAD-42EF-B06E-1052F541DA3B}">
      <dgm:prSet/>
      <dgm:spPr/>
      <dgm:t>
        <a:bodyPr/>
        <a:lstStyle/>
        <a:p>
          <a:endParaRPr lang="en-US"/>
        </a:p>
      </dgm:t>
    </dgm:pt>
    <dgm:pt modelId="{FB223ABF-14BE-4802-A1B7-C4E44395C7AE}">
      <dgm:prSet phldrT="[Text]"/>
      <dgm:spPr/>
      <dgm:t>
        <a:bodyPr/>
        <a:lstStyle/>
        <a:p>
          <a:r>
            <a:rPr lang="en-US" b="1"/>
            <a:t>Signature</a:t>
          </a:r>
          <a:endParaRPr lang="en-US" b="1" dirty="0"/>
        </a:p>
      </dgm:t>
    </dgm:pt>
    <dgm:pt modelId="{BD0E120C-FB35-428F-B4ED-FF25ECD12C56}" type="parTrans" cxnId="{0F4440E8-9674-4A95-966C-50820AABA9E7}">
      <dgm:prSet/>
      <dgm:spPr/>
      <dgm:t>
        <a:bodyPr/>
        <a:lstStyle/>
        <a:p>
          <a:endParaRPr lang="en-US"/>
        </a:p>
      </dgm:t>
    </dgm:pt>
    <dgm:pt modelId="{FEB19D94-CA9E-4E6C-AA50-7EDF3021E0C8}" type="sibTrans" cxnId="{0F4440E8-9674-4A95-966C-50820AABA9E7}">
      <dgm:prSet/>
      <dgm:spPr/>
      <dgm:t>
        <a:bodyPr/>
        <a:lstStyle/>
        <a:p>
          <a:endParaRPr lang="en-US"/>
        </a:p>
      </dgm:t>
    </dgm:pt>
    <dgm:pt modelId="{AE800B20-F519-46F0-BF9B-7B3AAB252DA1}">
      <dgm:prSet phldrT="[Text]"/>
      <dgm:spPr/>
      <dgm:t>
        <a:bodyPr/>
        <a:lstStyle/>
        <a:p>
          <a:r>
            <a:rPr lang="en-US" b="1"/>
            <a:t>Salutation/Greeting </a:t>
          </a:r>
          <a:endParaRPr lang="en-US" b="1" dirty="0"/>
        </a:p>
      </dgm:t>
    </dgm:pt>
    <dgm:pt modelId="{3B579997-6AC3-4493-A27B-1BF9EC48060A}" type="parTrans" cxnId="{BA7D1884-9468-4226-BE29-250F64DA5128}">
      <dgm:prSet/>
      <dgm:spPr/>
      <dgm:t>
        <a:bodyPr/>
        <a:lstStyle/>
        <a:p>
          <a:endParaRPr lang="en-US"/>
        </a:p>
      </dgm:t>
    </dgm:pt>
    <dgm:pt modelId="{C65BD706-B2BA-442F-A3DF-FB7C5E69CE72}" type="sibTrans" cxnId="{BA7D1884-9468-4226-BE29-250F64DA5128}">
      <dgm:prSet/>
      <dgm:spPr/>
      <dgm:t>
        <a:bodyPr/>
        <a:lstStyle/>
        <a:p>
          <a:endParaRPr lang="en-US"/>
        </a:p>
      </dgm:t>
    </dgm:pt>
    <dgm:pt modelId="{AA5DC726-8BD7-4AA3-B340-BFC2C9DB8FC2}">
      <dgm:prSet phldrT="[Text]"/>
      <dgm:spPr/>
      <dgm:t>
        <a:bodyPr/>
        <a:lstStyle/>
        <a:p>
          <a:r>
            <a:rPr lang="en-US" b="1"/>
            <a:t>Body Paragraph/s</a:t>
          </a:r>
          <a:endParaRPr lang="en-US" b="1" dirty="0"/>
        </a:p>
      </dgm:t>
    </dgm:pt>
    <dgm:pt modelId="{38F73342-BF3B-42F8-9AE3-3328DE84C54C}" type="parTrans" cxnId="{0A651890-0E19-4263-B8F1-A572A5CFC587}">
      <dgm:prSet/>
      <dgm:spPr/>
      <dgm:t>
        <a:bodyPr/>
        <a:lstStyle/>
        <a:p>
          <a:endParaRPr lang="en-US"/>
        </a:p>
      </dgm:t>
    </dgm:pt>
    <dgm:pt modelId="{D5FFFA27-1F21-45B0-A3E9-244DD6B09041}" type="sibTrans" cxnId="{0A651890-0E19-4263-B8F1-A572A5CFC587}">
      <dgm:prSet/>
      <dgm:spPr/>
      <dgm:t>
        <a:bodyPr/>
        <a:lstStyle/>
        <a:p>
          <a:endParaRPr lang="en-US"/>
        </a:p>
      </dgm:t>
    </dgm:pt>
    <dgm:pt modelId="{A8668069-CF5F-480B-9037-C41D6CC2EA2E}" type="pres">
      <dgm:prSet presAssocID="{F619D85E-8E41-44A1-9BCC-2DB035E3846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4B8EF8-67F4-4A74-9447-CC0B5BDE55F6}" type="pres">
      <dgm:prSet presAssocID="{083F26C5-3FF3-4D84-93EA-AE8413B66DCA}" presName="parentLin" presStyleCnt="0"/>
      <dgm:spPr/>
    </dgm:pt>
    <dgm:pt modelId="{910CF30D-C7EE-4736-B001-F5C17D9E670A}" type="pres">
      <dgm:prSet presAssocID="{083F26C5-3FF3-4D84-93EA-AE8413B66DC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B017AC8-89FE-4486-BBD9-09B8B6FE0EDA}" type="pres">
      <dgm:prSet presAssocID="{083F26C5-3FF3-4D84-93EA-AE8413B66DCA}" presName="parentText" presStyleLbl="node1" presStyleIdx="0" presStyleCnt="5" custLinFactNeighborX="-2598" custLinFactNeighborY="-780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7EE7CD-D4B9-4197-A88C-7BA4979676FE}" type="pres">
      <dgm:prSet presAssocID="{083F26C5-3FF3-4D84-93EA-AE8413B66DCA}" presName="negativeSpace" presStyleCnt="0"/>
      <dgm:spPr/>
    </dgm:pt>
    <dgm:pt modelId="{5867356F-324A-4BCC-9AD4-8DDE40D829EF}" type="pres">
      <dgm:prSet presAssocID="{083F26C5-3FF3-4D84-93EA-AE8413B66DCA}" presName="childText" presStyleLbl="conFgAcc1" presStyleIdx="0" presStyleCnt="5">
        <dgm:presLayoutVars>
          <dgm:bulletEnabled val="1"/>
        </dgm:presLayoutVars>
      </dgm:prSet>
      <dgm:spPr/>
    </dgm:pt>
    <dgm:pt modelId="{B62FECAC-9258-484A-8D03-93890B38817B}" type="pres">
      <dgm:prSet presAssocID="{0714DFBE-2516-406E-861B-389113998D70}" presName="spaceBetweenRectangles" presStyleCnt="0"/>
      <dgm:spPr/>
    </dgm:pt>
    <dgm:pt modelId="{75AAD5FF-787B-4854-A397-744FC5DD0A74}" type="pres">
      <dgm:prSet presAssocID="{AE800B20-F519-46F0-BF9B-7B3AAB252DA1}" presName="parentLin" presStyleCnt="0"/>
      <dgm:spPr/>
    </dgm:pt>
    <dgm:pt modelId="{D726C333-5EC5-4774-ADDA-8325DD535133}" type="pres">
      <dgm:prSet presAssocID="{AE800B20-F519-46F0-BF9B-7B3AAB252DA1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E2682885-8394-4F1E-AC08-25E7E54B5C65}" type="pres">
      <dgm:prSet presAssocID="{AE800B20-F519-46F0-BF9B-7B3AAB252DA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F9954B-CA22-4F33-AC9B-410C6EFC5403}" type="pres">
      <dgm:prSet presAssocID="{AE800B20-F519-46F0-BF9B-7B3AAB252DA1}" presName="negativeSpace" presStyleCnt="0"/>
      <dgm:spPr/>
    </dgm:pt>
    <dgm:pt modelId="{2A44BD51-7B36-4393-A023-2C00004503A3}" type="pres">
      <dgm:prSet presAssocID="{AE800B20-F519-46F0-BF9B-7B3AAB252DA1}" presName="childText" presStyleLbl="conFgAcc1" presStyleIdx="1" presStyleCnt="5">
        <dgm:presLayoutVars>
          <dgm:bulletEnabled val="1"/>
        </dgm:presLayoutVars>
      </dgm:prSet>
      <dgm:spPr/>
    </dgm:pt>
    <dgm:pt modelId="{82186C7F-1539-46D0-83B7-7B7D922B01D1}" type="pres">
      <dgm:prSet presAssocID="{C65BD706-B2BA-442F-A3DF-FB7C5E69CE72}" presName="spaceBetweenRectangles" presStyleCnt="0"/>
      <dgm:spPr/>
    </dgm:pt>
    <dgm:pt modelId="{15F54E6E-A444-4F5E-8188-77E0E5A90447}" type="pres">
      <dgm:prSet presAssocID="{AA5DC726-8BD7-4AA3-B340-BFC2C9DB8FC2}" presName="parentLin" presStyleCnt="0"/>
      <dgm:spPr/>
    </dgm:pt>
    <dgm:pt modelId="{3B0E6CD5-868F-4477-9A46-EFD7A6EB2CCD}" type="pres">
      <dgm:prSet presAssocID="{AA5DC726-8BD7-4AA3-B340-BFC2C9DB8FC2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7BBCA51E-9AA6-4380-A6AD-2216213577AF}" type="pres">
      <dgm:prSet presAssocID="{AA5DC726-8BD7-4AA3-B340-BFC2C9DB8FC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6DBC36-2578-4A88-8A2A-3EDF42AB2BC3}" type="pres">
      <dgm:prSet presAssocID="{AA5DC726-8BD7-4AA3-B340-BFC2C9DB8FC2}" presName="negativeSpace" presStyleCnt="0"/>
      <dgm:spPr/>
    </dgm:pt>
    <dgm:pt modelId="{D5A62EC9-B07E-4EF8-B222-64BCA7072984}" type="pres">
      <dgm:prSet presAssocID="{AA5DC726-8BD7-4AA3-B340-BFC2C9DB8FC2}" presName="childText" presStyleLbl="conFgAcc1" presStyleIdx="2" presStyleCnt="5">
        <dgm:presLayoutVars>
          <dgm:bulletEnabled val="1"/>
        </dgm:presLayoutVars>
      </dgm:prSet>
      <dgm:spPr/>
    </dgm:pt>
    <dgm:pt modelId="{46EE881A-086E-4728-AC0D-4A839EAA1336}" type="pres">
      <dgm:prSet presAssocID="{D5FFFA27-1F21-45B0-A3E9-244DD6B09041}" presName="spaceBetweenRectangles" presStyleCnt="0"/>
      <dgm:spPr/>
    </dgm:pt>
    <dgm:pt modelId="{CDAF0BF8-AED2-45E5-84FF-3E3EC6C02253}" type="pres">
      <dgm:prSet presAssocID="{213F76DF-E0AD-4213-B4D0-4218135B2660}" presName="parentLin" presStyleCnt="0"/>
      <dgm:spPr/>
    </dgm:pt>
    <dgm:pt modelId="{99372C15-369E-41CF-BE96-47A9461D7428}" type="pres">
      <dgm:prSet presAssocID="{213F76DF-E0AD-4213-B4D0-4218135B2660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907069C4-FCCF-424D-8D99-3558F67D3B8D}" type="pres">
      <dgm:prSet presAssocID="{213F76DF-E0AD-4213-B4D0-4218135B2660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F9AF4-FF26-4D76-891C-8BBA75E56E45}" type="pres">
      <dgm:prSet presAssocID="{213F76DF-E0AD-4213-B4D0-4218135B2660}" presName="negativeSpace" presStyleCnt="0"/>
      <dgm:spPr/>
    </dgm:pt>
    <dgm:pt modelId="{2BFEA983-7FA1-4DA3-8D9F-C8B1E33D861D}" type="pres">
      <dgm:prSet presAssocID="{213F76DF-E0AD-4213-B4D0-4218135B2660}" presName="childText" presStyleLbl="conFgAcc1" presStyleIdx="3" presStyleCnt="5">
        <dgm:presLayoutVars>
          <dgm:bulletEnabled val="1"/>
        </dgm:presLayoutVars>
      </dgm:prSet>
      <dgm:spPr/>
    </dgm:pt>
    <dgm:pt modelId="{1373EB0B-C3FE-4E7B-8E10-6BCC0B94110F}" type="pres">
      <dgm:prSet presAssocID="{B917F10A-85ED-4726-916F-24010103F7D6}" presName="spaceBetweenRectangles" presStyleCnt="0"/>
      <dgm:spPr/>
    </dgm:pt>
    <dgm:pt modelId="{5DA09599-93B6-49BF-86F3-E23FA3DC629B}" type="pres">
      <dgm:prSet presAssocID="{FB223ABF-14BE-4802-A1B7-C4E44395C7AE}" presName="parentLin" presStyleCnt="0"/>
      <dgm:spPr/>
    </dgm:pt>
    <dgm:pt modelId="{41059331-D60F-4888-9E32-A0069DA95D48}" type="pres">
      <dgm:prSet presAssocID="{FB223ABF-14BE-4802-A1B7-C4E44395C7AE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B805DBB9-DCC8-4354-8EDC-F191A37DB8F4}" type="pres">
      <dgm:prSet presAssocID="{FB223ABF-14BE-4802-A1B7-C4E44395C7A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2411A-D247-4472-9A03-9CAB981C470E}" type="pres">
      <dgm:prSet presAssocID="{FB223ABF-14BE-4802-A1B7-C4E44395C7AE}" presName="negativeSpace" presStyleCnt="0"/>
      <dgm:spPr/>
    </dgm:pt>
    <dgm:pt modelId="{A11119DF-44B3-48F7-A9F4-ADE2CCD8B065}" type="pres">
      <dgm:prSet presAssocID="{FB223ABF-14BE-4802-A1B7-C4E44395C7A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A651890-0E19-4263-B8F1-A572A5CFC587}" srcId="{F619D85E-8E41-44A1-9BCC-2DB035E38464}" destId="{AA5DC726-8BD7-4AA3-B340-BFC2C9DB8FC2}" srcOrd="2" destOrd="0" parTransId="{38F73342-BF3B-42F8-9AE3-3328DE84C54C}" sibTransId="{D5FFFA27-1F21-45B0-A3E9-244DD6B09041}"/>
    <dgm:cxn modelId="{52FFFB61-9E6C-4E99-9090-00D826023AFA}" type="presOf" srcId="{AA5DC726-8BD7-4AA3-B340-BFC2C9DB8FC2}" destId="{3B0E6CD5-868F-4477-9A46-EFD7A6EB2CCD}" srcOrd="0" destOrd="0" presId="urn:microsoft.com/office/officeart/2005/8/layout/list1"/>
    <dgm:cxn modelId="{0F4440E8-9674-4A95-966C-50820AABA9E7}" srcId="{F619D85E-8E41-44A1-9BCC-2DB035E38464}" destId="{FB223ABF-14BE-4802-A1B7-C4E44395C7AE}" srcOrd="4" destOrd="0" parTransId="{BD0E120C-FB35-428F-B4ED-FF25ECD12C56}" sibTransId="{FEB19D94-CA9E-4E6C-AA50-7EDF3021E0C8}"/>
    <dgm:cxn modelId="{CF6C79E5-A2DC-4E94-880C-68F6E67F9016}" type="presOf" srcId="{AA5DC726-8BD7-4AA3-B340-BFC2C9DB8FC2}" destId="{7BBCA51E-9AA6-4380-A6AD-2216213577AF}" srcOrd="1" destOrd="0" presId="urn:microsoft.com/office/officeart/2005/8/layout/list1"/>
    <dgm:cxn modelId="{C30A4224-D1B0-4B6F-9899-F8AAE404A957}" type="presOf" srcId="{213F76DF-E0AD-4213-B4D0-4218135B2660}" destId="{99372C15-369E-41CF-BE96-47A9461D7428}" srcOrd="0" destOrd="0" presId="urn:microsoft.com/office/officeart/2005/8/layout/list1"/>
    <dgm:cxn modelId="{312D5D45-0B19-411D-8FA6-500E3A182C62}" type="presOf" srcId="{F619D85E-8E41-44A1-9BCC-2DB035E38464}" destId="{A8668069-CF5F-480B-9037-C41D6CC2EA2E}" srcOrd="0" destOrd="0" presId="urn:microsoft.com/office/officeart/2005/8/layout/list1"/>
    <dgm:cxn modelId="{CAE9D70E-CDAD-42EF-B06E-1052F541DA3B}" srcId="{F619D85E-8E41-44A1-9BCC-2DB035E38464}" destId="{213F76DF-E0AD-4213-B4D0-4218135B2660}" srcOrd="3" destOrd="0" parTransId="{40CF375F-2993-47F8-93B7-5B7FB52C5433}" sibTransId="{B917F10A-85ED-4726-916F-24010103F7D6}"/>
    <dgm:cxn modelId="{C1ABCC86-F180-49A5-874F-F0A1B2FC393E}" type="presOf" srcId="{FB223ABF-14BE-4802-A1B7-C4E44395C7AE}" destId="{B805DBB9-DCC8-4354-8EDC-F191A37DB8F4}" srcOrd="1" destOrd="0" presId="urn:microsoft.com/office/officeart/2005/8/layout/list1"/>
    <dgm:cxn modelId="{5CCC7656-886A-47D0-BD11-A272B8B676B5}" type="presOf" srcId="{FB223ABF-14BE-4802-A1B7-C4E44395C7AE}" destId="{41059331-D60F-4888-9E32-A0069DA95D48}" srcOrd="0" destOrd="0" presId="urn:microsoft.com/office/officeart/2005/8/layout/list1"/>
    <dgm:cxn modelId="{FCC9FA79-033B-43F8-BEB1-790E832E013E}" type="presOf" srcId="{AE800B20-F519-46F0-BF9B-7B3AAB252DA1}" destId="{E2682885-8394-4F1E-AC08-25E7E54B5C65}" srcOrd="1" destOrd="0" presId="urn:microsoft.com/office/officeart/2005/8/layout/list1"/>
    <dgm:cxn modelId="{B562C3F1-61BD-4F89-B3E9-F11BF2DCD39D}" type="presOf" srcId="{083F26C5-3FF3-4D84-93EA-AE8413B66DCA}" destId="{9B017AC8-89FE-4486-BBD9-09B8B6FE0EDA}" srcOrd="1" destOrd="0" presId="urn:microsoft.com/office/officeart/2005/8/layout/list1"/>
    <dgm:cxn modelId="{2568AAD8-C1D9-48C4-B9B4-4F3CD18A937D}" type="presOf" srcId="{AE800B20-F519-46F0-BF9B-7B3AAB252DA1}" destId="{D726C333-5EC5-4774-ADDA-8325DD535133}" srcOrd="0" destOrd="0" presId="urn:microsoft.com/office/officeart/2005/8/layout/list1"/>
    <dgm:cxn modelId="{BA7D1884-9468-4226-BE29-250F64DA5128}" srcId="{F619D85E-8E41-44A1-9BCC-2DB035E38464}" destId="{AE800B20-F519-46F0-BF9B-7B3AAB252DA1}" srcOrd="1" destOrd="0" parTransId="{3B579997-6AC3-4493-A27B-1BF9EC48060A}" sibTransId="{C65BD706-B2BA-442F-A3DF-FB7C5E69CE72}"/>
    <dgm:cxn modelId="{AA2D0802-4652-4AC6-A905-AEFDEA96CA1D}" type="presOf" srcId="{083F26C5-3FF3-4D84-93EA-AE8413B66DCA}" destId="{910CF30D-C7EE-4736-B001-F5C17D9E670A}" srcOrd="0" destOrd="0" presId="urn:microsoft.com/office/officeart/2005/8/layout/list1"/>
    <dgm:cxn modelId="{76514059-A61E-452A-904B-674B77107FBC}" type="presOf" srcId="{213F76DF-E0AD-4213-B4D0-4218135B2660}" destId="{907069C4-FCCF-424D-8D99-3558F67D3B8D}" srcOrd="1" destOrd="0" presId="urn:microsoft.com/office/officeart/2005/8/layout/list1"/>
    <dgm:cxn modelId="{946449FF-A964-4B92-886B-E07EF556FA74}" srcId="{F619D85E-8E41-44A1-9BCC-2DB035E38464}" destId="{083F26C5-3FF3-4D84-93EA-AE8413B66DCA}" srcOrd="0" destOrd="0" parTransId="{C4D1B78F-F945-42EC-9AC5-2F66BA21AB5C}" sibTransId="{0714DFBE-2516-406E-861B-389113998D70}"/>
    <dgm:cxn modelId="{E5A161D2-880B-4906-A17F-7CFFA4E97920}" type="presParOf" srcId="{A8668069-CF5F-480B-9037-C41D6CC2EA2E}" destId="{504B8EF8-67F4-4A74-9447-CC0B5BDE55F6}" srcOrd="0" destOrd="0" presId="urn:microsoft.com/office/officeart/2005/8/layout/list1"/>
    <dgm:cxn modelId="{DBA6AFE7-A152-4EF0-9C62-42C146E24D6C}" type="presParOf" srcId="{504B8EF8-67F4-4A74-9447-CC0B5BDE55F6}" destId="{910CF30D-C7EE-4736-B001-F5C17D9E670A}" srcOrd="0" destOrd="0" presId="urn:microsoft.com/office/officeart/2005/8/layout/list1"/>
    <dgm:cxn modelId="{3AA9B31E-F074-45ED-956A-EEF4822CD3AF}" type="presParOf" srcId="{504B8EF8-67F4-4A74-9447-CC0B5BDE55F6}" destId="{9B017AC8-89FE-4486-BBD9-09B8B6FE0EDA}" srcOrd="1" destOrd="0" presId="urn:microsoft.com/office/officeart/2005/8/layout/list1"/>
    <dgm:cxn modelId="{5B9AF161-49F2-4738-A5CE-E8E9AE786B0A}" type="presParOf" srcId="{A8668069-CF5F-480B-9037-C41D6CC2EA2E}" destId="{877EE7CD-D4B9-4197-A88C-7BA4979676FE}" srcOrd="1" destOrd="0" presId="urn:microsoft.com/office/officeart/2005/8/layout/list1"/>
    <dgm:cxn modelId="{2D03EC30-12A8-4D35-940F-5240000F53A5}" type="presParOf" srcId="{A8668069-CF5F-480B-9037-C41D6CC2EA2E}" destId="{5867356F-324A-4BCC-9AD4-8DDE40D829EF}" srcOrd="2" destOrd="0" presId="urn:microsoft.com/office/officeart/2005/8/layout/list1"/>
    <dgm:cxn modelId="{B6A47EE7-AC51-48DA-A543-D3E98F3E3677}" type="presParOf" srcId="{A8668069-CF5F-480B-9037-C41D6CC2EA2E}" destId="{B62FECAC-9258-484A-8D03-93890B38817B}" srcOrd="3" destOrd="0" presId="urn:microsoft.com/office/officeart/2005/8/layout/list1"/>
    <dgm:cxn modelId="{80553368-4EEC-4917-95AD-EA15BDAC5C4E}" type="presParOf" srcId="{A8668069-CF5F-480B-9037-C41D6CC2EA2E}" destId="{75AAD5FF-787B-4854-A397-744FC5DD0A74}" srcOrd="4" destOrd="0" presId="urn:microsoft.com/office/officeart/2005/8/layout/list1"/>
    <dgm:cxn modelId="{134063F6-4CB2-4D40-8ECA-663B46E96790}" type="presParOf" srcId="{75AAD5FF-787B-4854-A397-744FC5DD0A74}" destId="{D726C333-5EC5-4774-ADDA-8325DD535133}" srcOrd="0" destOrd="0" presId="urn:microsoft.com/office/officeart/2005/8/layout/list1"/>
    <dgm:cxn modelId="{1FDE374B-A56A-4A68-93A4-D8E46162F0AE}" type="presParOf" srcId="{75AAD5FF-787B-4854-A397-744FC5DD0A74}" destId="{E2682885-8394-4F1E-AC08-25E7E54B5C65}" srcOrd="1" destOrd="0" presId="urn:microsoft.com/office/officeart/2005/8/layout/list1"/>
    <dgm:cxn modelId="{BD459166-3419-4645-AB1B-FE0BA696092C}" type="presParOf" srcId="{A8668069-CF5F-480B-9037-C41D6CC2EA2E}" destId="{D1F9954B-CA22-4F33-AC9B-410C6EFC5403}" srcOrd="5" destOrd="0" presId="urn:microsoft.com/office/officeart/2005/8/layout/list1"/>
    <dgm:cxn modelId="{314D55F5-B022-44C1-8D48-20D84D5BA4BC}" type="presParOf" srcId="{A8668069-CF5F-480B-9037-C41D6CC2EA2E}" destId="{2A44BD51-7B36-4393-A023-2C00004503A3}" srcOrd="6" destOrd="0" presId="urn:microsoft.com/office/officeart/2005/8/layout/list1"/>
    <dgm:cxn modelId="{99013976-FF88-4486-993D-EBEECB8DFD75}" type="presParOf" srcId="{A8668069-CF5F-480B-9037-C41D6CC2EA2E}" destId="{82186C7F-1539-46D0-83B7-7B7D922B01D1}" srcOrd="7" destOrd="0" presId="urn:microsoft.com/office/officeart/2005/8/layout/list1"/>
    <dgm:cxn modelId="{3D142ED3-237B-41EB-AD8C-F40E83A728B4}" type="presParOf" srcId="{A8668069-CF5F-480B-9037-C41D6CC2EA2E}" destId="{15F54E6E-A444-4F5E-8188-77E0E5A90447}" srcOrd="8" destOrd="0" presId="urn:microsoft.com/office/officeart/2005/8/layout/list1"/>
    <dgm:cxn modelId="{522E0F53-164C-4727-B52F-27920E96EED1}" type="presParOf" srcId="{15F54E6E-A444-4F5E-8188-77E0E5A90447}" destId="{3B0E6CD5-868F-4477-9A46-EFD7A6EB2CCD}" srcOrd="0" destOrd="0" presId="urn:microsoft.com/office/officeart/2005/8/layout/list1"/>
    <dgm:cxn modelId="{9B8C2A31-1714-4DB3-8313-B209FA3EB746}" type="presParOf" srcId="{15F54E6E-A444-4F5E-8188-77E0E5A90447}" destId="{7BBCA51E-9AA6-4380-A6AD-2216213577AF}" srcOrd="1" destOrd="0" presId="urn:microsoft.com/office/officeart/2005/8/layout/list1"/>
    <dgm:cxn modelId="{B3A40765-0D0B-43CC-A84A-F94C3C00F2C7}" type="presParOf" srcId="{A8668069-CF5F-480B-9037-C41D6CC2EA2E}" destId="{DC6DBC36-2578-4A88-8A2A-3EDF42AB2BC3}" srcOrd="9" destOrd="0" presId="urn:microsoft.com/office/officeart/2005/8/layout/list1"/>
    <dgm:cxn modelId="{EE4E4EF7-E880-4363-8DFB-54F06AF8341E}" type="presParOf" srcId="{A8668069-CF5F-480B-9037-C41D6CC2EA2E}" destId="{D5A62EC9-B07E-4EF8-B222-64BCA7072984}" srcOrd="10" destOrd="0" presId="urn:microsoft.com/office/officeart/2005/8/layout/list1"/>
    <dgm:cxn modelId="{31C28383-C03A-40A6-BF8B-636E67073465}" type="presParOf" srcId="{A8668069-CF5F-480B-9037-C41D6CC2EA2E}" destId="{46EE881A-086E-4728-AC0D-4A839EAA1336}" srcOrd="11" destOrd="0" presId="urn:microsoft.com/office/officeart/2005/8/layout/list1"/>
    <dgm:cxn modelId="{739B8DFD-65AF-4245-9E94-6DC53F0154A0}" type="presParOf" srcId="{A8668069-CF5F-480B-9037-C41D6CC2EA2E}" destId="{CDAF0BF8-AED2-45E5-84FF-3E3EC6C02253}" srcOrd="12" destOrd="0" presId="urn:microsoft.com/office/officeart/2005/8/layout/list1"/>
    <dgm:cxn modelId="{ED6E0D76-A282-4D5E-B5DC-7A9D5893039E}" type="presParOf" srcId="{CDAF0BF8-AED2-45E5-84FF-3E3EC6C02253}" destId="{99372C15-369E-41CF-BE96-47A9461D7428}" srcOrd="0" destOrd="0" presId="urn:microsoft.com/office/officeart/2005/8/layout/list1"/>
    <dgm:cxn modelId="{F5278B42-5224-430D-9CD1-177567AC4099}" type="presParOf" srcId="{CDAF0BF8-AED2-45E5-84FF-3E3EC6C02253}" destId="{907069C4-FCCF-424D-8D99-3558F67D3B8D}" srcOrd="1" destOrd="0" presId="urn:microsoft.com/office/officeart/2005/8/layout/list1"/>
    <dgm:cxn modelId="{D44865B3-9625-4D2B-9937-360727168E21}" type="presParOf" srcId="{A8668069-CF5F-480B-9037-C41D6CC2EA2E}" destId="{0BAF9AF4-FF26-4D76-891C-8BBA75E56E45}" srcOrd="13" destOrd="0" presId="urn:microsoft.com/office/officeart/2005/8/layout/list1"/>
    <dgm:cxn modelId="{9BA70BBA-9E49-4C54-B467-C8BCA82B22FB}" type="presParOf" srcId="{A8668069-CF5F-480B-9037-C41D6CC2EA2E}" destId="{2BFEA983-7FA1-4DA3-8D9F-C8B1E33D861D}" srcOrd="14" destOrd="0" presId="urn:microsoft.com/office/officeart/2005/8/layout/list1"/>
    <dgm:cxn modelId="{A93436AD-B04C-4314-99AA-153B96E72CA7}" type="presParOf" srcId="{A8668069-CF5F-480B-9037-C41D6CC2EA2E}" destId="{1373EB0B-C3FE-4E7B-8E10-6BCC0B94110F}" srcOrd="15" destOrd="0" presId="urn:microsoft.com/office/officeart/2005/8/layout/list1"/>
    <dgm:cxn modelId="{C29ED0AF-701B-45B6-AAC4-9E6EEE91F876}" type="presParOf" srcId="{A8668069-CF5F-480B-9037-C41D6CC2EA2E}" destId="{5DA09599-93B6-49BF-86F3-E23FA3DC629B}" srcOrd="16" destOrd="0" presId="urn:microsoft.com/office/officeart/2005/8/layout/list1"/>
    <dgm:cxn modelId="{834368D7-78E1-42D7-8552-771B6D12CB66}" type="presParOf" srcId="{5DA09599-93B6-49BF-86F3-E23FA3DC629B}" destId="{41059331-D60F-4888-9E32-A0069DA95D48}" srcOrd="0" destOrd="0" presId="urn:microsoft.com/office/officeart/2005/8/layout/list1"/>
    <dgm:cxn modelId="{1C827DE0-7B8E-4110-A906-830FB6541934}" type="presParOf" srcId="{5DA09599-93B6-49BF-86F3-E23FA3DC629B}" destId="{B805DBB9-DCC8-4354-8EDC-F191A37DB8F4}" srcOrd="1" destOrd="0" presId="urn:microsoft.com/office/officeart/2005/8/layout/list1"/>
    <dgm:cxn modelId="{3847F5BB-4F33-4070-AA55-E695565C3F8D}" type="presParOf" srcId="{A8668069-CF5F-480B-9037-C41D6CC2EA2E}" destId="{2262411A-D247-4472-9A03-9CAB981C470E}" srcOrd="17" destOrd="0" presId="urn:microsoft.com/office/officeart/2005/8/layout/list1"/>
    <dgm:cxn modelId="{D4ECBC85-6FF4-4035-B95E-456CFA5385D2}" type="presParOf" srcId="{A8668069-CF5F-480B-9037-C41D6CC2EA2E}" destId="{A11119DF-44B3-48F7-A9F4-ADE2CCD8B06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1082CD-3906-481D-9300-50C4A3630494}" type="doc">
      <dgm:prSet loTypeId="urn:microsoft.com/office/officeart/2005/8/layout/vList3" loCatId="list" qsTypeId="urn:microsoft.com/office/officeart/2005/8/quickstyle/3d1" qsCatId="3D" csTypeId="urn:microsoft.com/office/officeart/2005/8/colors/colorful1" csCatId="colorful" phldr="1"/>
      <dgm:spPr/>
    </dgm:pt>
    <dgm:pt modelId="{091B60B3-C801-454D-A664-A06D28A5C2E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Precise</a:t>
          </a:r>
        </a:p>
      </dgm:t>
    </dgm:pt>
    <dgm:pt modelId="{A1805779-88CA-425B-9D3D-A25D4407DEFC}" type="parTrans" cxnId="{0171C850-0503-4825-A9FA-E19E17885F11}">
      <dgm:prSet/>
      <dgm:spPr/>
      <dgm:t>
        <a:bodyPr/>
        <a:lstStyle/>
        <a:p>
          <a:endParaRPr lang="en-US"/>
        </a:p>
      </dgm:t>
    </dgm:pt>
    <dgm:pt modelId="{84A1C428-66A7-4A3B-BBDA-0F25ED51E8E5}" type="sibTrans" cxnId="{0171C850-0503-4825-A9FA-E19E17885F11}">
      <dgm:prSet/>
      <dgm:spPr/>
      <dgm:t>
        <a:bodyPr/>
        <a:lstStyle/>
        <a:p>
          <a:endParaRPr lang="en-US"/>
        </a:p>
      </dgm:t>
    </dgm:pt>
    <dgm:pt modelId="{EE76D1DE-99A1-418E-A48A-61E92C6744B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Concise </a:t>
          </a:r>
        </a:p>
      </dgm:t>
    </dgm:pt>
    <dgm:pt modelId="{DD7DD4E2-B16E-48B7-8CD4-57C7DAF35802}" type="parTrans" cxnId="{4A4A815E-B082-4FB6-BCEF-7F2F123975A0}">
      <dgm:prSet/>
      <dgm:spPr/>
      <dgm:t>
        <a:bodyPr/>
        <a:lstStyle/>
        <a:p>
          <a:endParaRPr lang="en-US"/>
        </a:p>
      </dgm:t>
    </dgm:pt>
    <dgm:pt modelId="{912804D3-15B2-4B2E-B864-F230F20AF1F8}" type="sibTrans" cxnId="{4A4A815E-B082-4FB6-BCEF-7F2F123975A0}">
      <dgm:prSet/>
      <dgm:spPr/>
      <dgm:t>
        <a:bodyPr/>
        <a:lstStyle/>
        <a:p>
          <a:endParaRPr lang="en-US"/>
        </a:p>
      </dgm:t>
    </dgm:pt>
    <dgm:pt modelId="{164D72A8-4A0E-4DF4-BB08-BEED5A33E7F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Relevant </a:t>
          </a:r>
        </a:p>
      </dgm:t>
    </dgm:pt>
    <dgm:pt modelId="{361E059E-EEE8-43C8-838E-187A5C9199A0}" type="parTrans" cxnId="{61BA6FB1-D303-4E5A-AC8B-4C2D41604E82}">
      <dgm:prSet/>
      <dgm:spPr/>
      <dgm:t>
        <a:bodyPr/>
        <a:lstStyle/>
        <a:p>
          <a:endParaRPr lang="en-US"/>
        </a:p>
      </dgm:t>
    </dgm:pt>
    <dgm:pt modelId="{2230BB82-BA0F-447E-814E-D917D1349692}" type="sibTrans" cxnId="{61BA6FB1-D303-4E5A-AC8B-4C2D41604E82}">
      <dgm:prSet/>
      <dgm:spPr/>
      <dgm:t>
        <a:bodyPr/>
        <a:lstStyle/>
        <a:p>
          <a:endParaRPr lang="en-US"/>
        </a:p>
      </dgm:t>
    </dgm:pt>
    <dgm:pt modelId="{C8DB7424-AA2A-46FB-B599-3E045417F2C9}" type="pres">
      <dgm:prSet presAssocID="{BA1082CD-3906-481D-9300-50C4A3630494}" presName="linearFlow" presStyleCnt="0">
        <dgm:presLayoutVars>
          <dgm:dir/>
          <dgm:resizeHandles val="exact"/>
        </dgm:presLayoutVars>
      </dgm:prSet>
      <dgm:spPr/>
    </dgm:pt>
    <dgm:pt modelId="{F16A6A59-F1EF-441D-B5D0-8F44AEBB8C88}" type="pres">
      <dgm:prSet presAssocID="{091B60B3-C801-454D-A664-A06D28A5C2ED}" presName="composite" presStyleCnt="0"/>
      <dgm:spPr/>
    </dgm:pt>
    <dgm:pt modelId="{A0D35178-6BFE-4C1A-A235-08244E697A99}" type="pres">
      <dgm:prSet presAssocID="{091B60B3-C801-454D-A664-A06D28A5C2ED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B9F4B16F-8D19-4D19-B9C0-322E61540414}" type="pres">
      <dgm:prSet presAssocID="{091B60B3-C801-454D-A664-A06D28A5C2E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D0A018-4375-43CB-A69A-5503566C491F}" type="pres">
      <dgm:prSet presAssocID="{84A1C428-66A7-4A3B-BBDA-0F25ED51E8E5}" presName="spacing" presStyleCnt="0"/>
      <dgm:spPr/>
    </dgm:pt>
    <dgm:pt modelId="{F5F361B4-8275-4D8D-8D3B-583C8078F3D4}" type="pres">
      <dgm:prSet presAssocID="{EE76D1DE-99A1-418E-A48A-61E92C6744B8}" presName="composite" presStyleCnt="0"/>
      <dgm:spPr/>
    </dgm:pt>
    <dgm:pt modelId="{2816C030-2811-4AF5-9F4B-A7786D9EF99A}" type="pres">
      <dgm:prSet presAssocID="{EE76D1DE-99A1-418E-A48A-61E92C6744B8}" presName="imgShp" presStyleLbl="fgImgPlace1" presStyleIdx="1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0C290005-C8A2-4487-B1C3-761586414F74}" type="pres">
      <dgm:prSet presAssocID="{EE76D1DE-99A1-418E-A48A-61E92C6744B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C1495-CF00-4D78-BD83-B4EE73ADF8AD}" type="pres">
      <dgm:prSet presAssocID="{912804D3-15B2-4B2E-B864-F230F20AF1F8}" presName="spacing" presStyleCnt="0"/>
      <dgm:spPr/>
    </dgm:pt>
    <dgm:pt modelId="{5F355FF0-BA63-4887-AFD5-5E2765EC02AE}" type="pres">
      <dgm:prSet presAssocID="{164D72A8-4A0E-4DF4-BB08-BEED5A33E7FF}" presName="composite" presStyleCnt="0"/>
      <dgm:spPr/>
    </dgm:pt>
    <dgm:pt modelId="{CC8C3206-08D0-4DF7-9936-3A2435440FB7}" type="pres">
      <dgm:prSet presAssocID="{164D72A8-4A0E-4DF4-BB08-BEED5A33E7FF}" presName="imgShp" presStyleLbl="fgImgPlace1" presStyleIdx="2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DD56A7A7-7DCB-473D-9356-F599535C93CC}" type="pres">
      <dgm:prSet presAssocID="{164D72A8-4A0E-4DF4-BB08-BEED5A33E7F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BA6FB1-D303-4E5A-AC8B-4C2D41604E82}" srcId="{BA1082CD-3906-481D-9300-50C4A3630494}" destId="{164D72A8-4A0E-4DF4-BB08-BEED5A33E7FF}" srcOrd="2" destOrd="0" parTransId="{361E059E-EEE8-43C8-838E-187A5C9199A0}" sibTransId="{2230BB82-BA0F-447E-814E-D917D1349692}"/>
    <dgm:cxn modelId="{91D5B47A-AA63-409E-AB41-22E6542602C5}" type="presOf" srcId="{091B60B3-C801-454D-A664-A06D28A5C2ED}" destId="{B9F4B16F-8D19-4D19-B9C0-322E61540414}" srcOrd="0" destOrd="0" presId="urn:microsoft.com/office/officeart/2005/8/layout/vList3"/>
    <dgm:cxn modelId="{4A4A815E-B082-4FB6-BCEF-7F2F123975A0}" srcId="{BA1082CD-3906-481D-9300-50C4A3630494}" destId="{EE76D1DE-99A1-418E-A48A-61E92C6744B8}" srcOrd="1" destOrd="0" parTransId="{DD7DD4E2-B16E-48B7-8CD4-57C7DAF35802}" sibTransId="{912804D3-15B2-4B2E-B864-F230F20AF1F8}"/>
    <dgm:cxn modelId="{A8C058D2-F884-4BDC-8EE1-7892B24A54C9}" type="presOf" srcId="{BA1082CD-3906-481D-9300-50C4A3630494}" destId="{C8DB7424-AA2A-46FB-B599-3E045417F2C9}" srcOrd="0" destOrd="0" presId="urn:microsoft.com/office/officeart/2005/8/layout/vList3"/>
    <dgm:cxn modelId="{AA268EBC-C892-4732-AFB9-E09A4217CD10}" type="presOf" srcId="{164D72A8-4A0E-4DF4-BB08-BEED5A33E7FF}" destId="{DD56A7A7-7DCB-473D-9356-F599535C93CC}" srcOrd="0" destOrd="0" presId="urn:microsoft.com/office/officeart/2005/8/layout/vList3"/>
    <dgm:cxn modelId="{0171C850-0503-4825-A9FA-E19E17885F11}" srcId="{BA1082CD-3906-481D-9300-50C4A3630494}" destId="{091B60B3-C801-454D-A664-A06D28A5C2ED}" srcOrd="0" destOrd="0" parTransId="{A1805779-88CA-425B-9D3D-A25D4407DEFC}" sibTransId="{84A1C428-66A7-4A3B-BBDA-0F25ED51E8E5}"/>
    <dgm:cxn modelId="{35E54B2C-0AD6-499D-B9AB-DDD2E2BA1314}" type="presOf" srcId="{EE76D1DE-99A1-418E-A48A-61E92C6744B8}" destId="{0C290005-C8A2-4487-B1C3-761586414F74}" srcOrd="0" destOrd="0" presId="urn:microsoft.com/office/officeart/2005/8/layout/vList3"/>
    <dgm:cxn modelId="{9D66D6A0-0EF7-400D-A4BC-3BE1C6D454CB}" type="presParOf" srcId="{C8DB7424-AA2A-46FB-B599-3E045417F2C9}" destId="{F16A6A59-F1EF-441D-B5D0-8F44AEBB8C88}" srcOrd="0" destOrd="0" presId="urn:microsoft.com/office/officeart/2005/8/layout/vList3"/>
    <dgm:cxn modelId="{F543E74D-5F16-4ED6-A9C0-20EECEE225A1}" type="presParOf" srcId="{F16A6A59-F1EF-441D-B5D0-8F44AEBB8C88}" destId="{A0D35178-6BFE-4C1A-A235-08244E697A99}" srcOrd="0" destOrd="0" presId="urn:microsoft.com/office/officeart/2005/8/layout/vList3"/>
    <dgm:cxn modelId="{99D64487-3244-4C03-A7CD-970B8A34772D}" type="presParOf" srcId="{F16A6A59-F1EF-441D-B5D0-8F44AEBB8C88}" destId="{B9F4B16F-8D19-4D19-B9C0-322E61540414}" srcOrd="1" destOrd="0" presId="urn:microsoft.com/office/officeart/2005/8/layout/vList3"/>
    <dgm:cxn modelId="{1597D583-319C-4F81-A318-9CB7A317F23A}" type="presParOf" srcId="{C8DB7424-AA2A-46FB-B599-3E045417F2C9}" destId="{D9D0A018-4375-43CB-A69A-5503566C491F}" srcOrd="1" destOrd="0" presId="urn:microsoft.com/office/officeart/2005/8/layout/vList3"/>
    <dgm:cxn modelId="{AA3080A6-3C59-4E80-874A-A024C35932C0}" type="presParOf" srcId="{C8DB7424-AA2A-46FB-B599-3E045417F2C9}" destId="{F5F361B4-8275-4D8D-8D3B-583C8078F3D4}" srcOrd="2" destOrd="0" presId="urn:microsoft.com/office/officeart/2005/8/layout/vList3"/>
    <dgm:cxn modelId="{37A60817-1E9D-421B-B18E-426E95B149BD}" type="presParOf" srcId="{F5F361B4-8275-4D8D-8D3B-583C8078F3D4}" destId="{2816C030-2811-4AF5-9F4B-A7786D9EF99A}" srcOrd="0" destOrd="0" presId="urn:microsoft.com/office/officeart/2005/8/layout/vList3"/>
    <dgm:cxn modelId="{46990EA5-F0B5-43EA-B92E-A0DD9952404F}" type="presParOf" srcId="{F5F361B4-8275-4D8D-8D3B-583C8078F3D4}" destId="{0C290005-C8A2-4487-B1C3-761586414F74}" srcOrd="1" destOrd="0" presId="urn:microsoft.com/office/officeart/2005/8/layout/vList3"/>
    <dgm:cxn modelId="{176E1477-EBA2-46B7-BFA3-4E0B09287BDA}" type="presParOf" srcId="{C8DB7424-AA2A-46FB-B599-3E045417F2C9}" destId="{7C2C1495-CF00-4D78-BD83-B4EE73ADF8AD}" srcOrd="3" destOrd="0" presId="urn:microsoft.com/office/officeart/2005/8/layout/vList3"/>
    <dgm:cxn modelId="{0743DB6C-5BB3-46C6-AFEE-48DF03E9689C}" type="presParOf" srcId="{C8DB7424-AA2A-46FB-B599-3E045417F2C9}" destId="{5F355FF0-BA63-4887-AFD5-5E2765EC02AE}" srcOrd="4" destOrd="0" presId="urn:microsoft.com/office/officeart/2005/8/layout/vList3"/>
    <dgm:cxn modelId="{A27AB388-F57A-4922-A4B9-CF29F59870D0}" type="presParOf" srcId="{5F355FF0-BA63-4887-AFD5-5E2765EC02AE}" destId="{CC8C3206-08D0-4DF7-9936-3A2435440FB7}" srcOrd="0" destOrd="0" presId="urn:microsoft.com/office/officeart/2005/8/layout/vList3"/>
    <dgm:cxn modelId="{7F5694B7-3E9A-4D8E-B00E-208C37883F0D}" type="presParOf" srcId="{5F355FF0-BA63-4887-AFD5-5E2765EC02AE}" destId="{DD56A7A7-7DCB-473D-9356-F599535C93C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178B07-2A18-456D-B5F7-EF4E87A1CB40}" type="doc">
      <dgm:prSet loTypeId="urn:microsoft.com/office/officeart/2005/8/layout/default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76A5912-7B13-4784-B075-FF0EFEC72E1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Clear Organization of the ideas</a:t>
          </a:r>
        </a:p>
      </dgm:t>
    </dgm:pt>
    <dgm:pt modelId="{6E38A71D-6114-48D1-8884-E25CBC8F88EE}" type="parTrans" cxnId="{8E591113-2C09-45DE-BC69-F41602C6128D}">
      <dgm:prSet/>
      <dgm:spPr/>
      <dgm:t>
        <a:bodyPr/>
        <a:lstStyle/>
        <a:p>
          <a:endParaRPr lang="en-US"/>
        </a:p>
      </dgm:t>
    </dgm:pt>
    <dgm:pt modelId="{8BABC4A0-3FDF-4271-B566-4849105F1812}" type="sibTrans" cxnId="{8E591113-2C09-45DE-BC69-F41602C6128D}">
      <dgm:prSet/>
      <dgm:spPr/>
      <dgm:t>
        <a:bodyPr/>
        <a:lstStyle/>
        <a:p>
          <a:endParaRPr lang="en-US"/>
        </a:p>
      </dgm:t>
    </dgm:pt>
    <dgm:pt modelId="{6C01E0D8-DBFB-458D-BAB9-F0E46CF8169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Proper paragraphing, if necessary </a:t>
          </a:r>
        </a:p>
      </dgm:t>
    </dgm:pt>
    <dgm:pt modelId="{D7C7450E-8AA4-4740-9A10-E9DB3F507B44}" type="parTrans" cxnId="{A2DDA177-540A-4D29-86DF-C72239D8F312}">
      <dgm:prSet/>
      <dgm:spPr/>
      <dgm:t>
        <a:bodyPr/>
        <a:lstStyle/>
        <a:p>
          <a:endParaRPr lang="en-US"/>
        </a:p>
      </dgm:t>
    </dgm:pt>
    <dgm:pt modelId="{39171884-C425-4135-AFCE-1BE9A7E15B7E}" type="sibTrans" cxnId="{A2DDA177-540A-4D29-86DF-C72239D8F312}">
      <dgm:prSet/>
      <dgm:spPr/>
      <dgm:t>
        <a:bodyPr/>
        <a:lstStyle/>
        <a:p>
          <a:endParaRPr lang="en-US"/>
        </a:p>
      </dgm:t>
    </dgm:pt>
    <dgm:pt modelId="{83DF8118-BB7F-419D-BA50-E314CF79F0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Bullet points, if necessary </a:t>
          </a:r>
        </a:p>
      </dgm:t>
    </dgm:pt>
    <dgm:pt modelId="{C0222E13-F9E9-457D-A78C-28B0D994A41E}" type="parTrans" cxnId="{DC3F864D-B531-47DA-BCCB-FE29D20E3EC8}">
      <dgm:prSet/>
      <dgm:spPr/>
      <dgm:t>
        <a:bodyPr/>
        <a:lstStyle/>
        <a:p>
          <a:endParaRPr lang="en-US"/>
        </a:p>
      </dgm:t>
    </dgm:pt>
    <dgm:pt modelId="{B453BC6A-6925-4FA7-A478-AD0BC8DDD109}" type="sibTrans" cxnId="{DC3F864D-B531-47DA-BCCB-FE29D20E3EC8}">
      <dgm:prSet/>
      <dgm:spPr/>
      <dgm:t>
        <a:bodyPr/>
        <a:lstStyle/>
        <a:p>
          <a:endParaRPr lang="en-US"/>
        </a:p>
      </dgm:t>
    </dgm:pt>
    <dgm:pt modelId="{A44B508F-51B3-42E5-947B-33991B9EB82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Inclusion of all the relevant details</a:t>
          </a:r>
        </a:p>
      </dgm:t>
    </dgm:pt>
    <dgm:pt modelId="{75678488-5E30-4A83-BDF7-96611D06B1F7}" type="parTrans" cxnId="{CF50BD98-4592-4937-880D-A435BE22E8F6}">
      <dgm:prSet/>
      <dgm:spPr/>
      <dgm:t>
        <a:bodyPr/>
        <a:lstStyle/>
        <a:p>
          <a:endParaRPr lang="en-US"/>
        </a:p>
      </dgm:t>
    </dgm:pt>
    <dgm:pt modelId="{005BE6DD-FE35-4E24-ADEF-F9EDCBDA06EF}" type="sibTrans" cxnId="{CF50BD98-4592-4937-880D-A435BE22E8F6}">
      <dgm:prSet/>
      <dgm:spPr/>
      <dgm:t>
        <a:bodyPr/>
        <a:lstStyle/>
        <a:p>
          <a:endParaRPr lang="en-US"/>
        </a:p>
      </dgm:t>
    </dgm:pt>
    <dgm:pt modelId="{9F54BFA8-6AB4-41CE-9D58-899A683CB72B}" type="pres">
      <dgm:prSet presAssocID="{74178B07-2A18-456D-B5F7-EF4E87A1CB4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B9E2E8-9955-4331-8773-9FDD12B931A5}" type="pres">
      <dgm:prSet presAssocID="{776A5912-7B13-4784-B075-FF0EFEC72E1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217C5-7436-49BA-9C10-07BB06A11E4C}" type="pres">
      <dgm:prSet presAssocID="{8BABC4A0-3FDF-4271-B566-4849105F1812}" presName="sibTrans" presStyleCnt="0"/>
      <dgm:spPr/>
    </dgm:pt>
    <dgm:pt modelId="{C0E5598C-77A7-4A0D-A8B0-C65378CBBAE7}" type="pres">
      <dgm:prSet presAssocID="{6C01E0D8-DBFB-458D-BAB9-F0E46CF8169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1272A-42A7-42DB-8547-88382C0959A3}" type="pres">
      <dgm:prSet presAssocID="{39171884-C425-4135-AFCE-1BE9A7E15B7E}" presName="sibTrans" presStyleCnt="0"/>
      <dgm:spPr/>
    </dgm:pt>
    <dgm:pt modelId="{4CC9B0FD-570B-415C-934A-0DD44FB26895}" type="pres">
      <dgm:prSet presAssocID="{83DF8118-BB7F-419D-BA50-E314CF79F08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5177F4-F333-4C90-936C-1A8713F3E897}" type="pres">
      <dgm:prSet presAssocID="{B453BC6A-6925-4FA7-A478-AD0BC8DDD109}" presName="sibTrans" presStyleCnt="0"/>
      <dgm:spPr/>
    </dgm:pt>
    <dgm:pt modelId="{E50BDCAD-3BB9-43B2-A1F9-F1E22603E74A}" type="pres">
      <dgm:prSet presAssocID="{A44B508F-51B3-42E5-947B-33991B9EB82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4AF276-506F-435C-B293-4DFB0BD18D88}" type="presOf" srcId="{6C01E0D8-DBFB-458D-BAB9-F0E46CF81692}" destId="{C0E5598C-77A7-4A0D-A8B0-C65378CBBAE7}" srcOrd="0" destOrd="0" presId="urn:microsoft.com/office/officeart/2005/8/layout/default"/>
    <dgm:cxn modelId="{8E591113-2C09-45DE-BC69-F41602C6128D}" srcId="{74178B07-2A18-456D-B5F7-EF4E87A1CB40}" destId="{776A5912-7B13-4784-B075-FF0EFEC72E12}" srcOrd="0" destOrd="0" parTransId="{6E38A71D-6114-48D1-8884-E25CBC8F88EE}" sibTransId="{8BABC4A0-3FDF-4271-B566-4849105F1812}"/>
    <dgm:cxn modelId="{AE0DC439-CF43-4065-87B5-C7ADA6BF96C8}" type="presOf" srcId="{83DF8118-BB7F-419D-BA50-E314CF79F088}" destId="{4CC9B0FD-570B-415C-934A-0DD44FB26895}" srcOrd="0" destOrd="0" presId="urn:microsoft.com/office/officeart/2005/8/layout/default"/>
    <dgm:cxn modelId="{CF50BD98-4592-4937-880D-A435BE22E8F6}" srcId="{74178B07-2A18-456D-B5F7-EF4E87A1CB40}" destId="{A44B508F-51B3-42E5-947B-33991B9EB82A}" srcOrd="3" destOrd="0" parTransId="{75678488-5E30-4A83-BDF7-96611D06B1F7}" sibTransId="{005BE6DD-FE35-4E24-ADEF-F9EDCBDA06EF}"/>
    <dgm:cxn modelId="{DC3F864D-B531-47DA-BCCB-FE29D20E3EC8}" srcId="{74178B07-2A18-456D-B5F7-EF4E87A1CB40}" destId="{83DF8118-BB7F-419D-BA50-E314CF79F088}" srcOrd="2" destOrd="0" parTransId="{C0222E13-F9E9-457D-A78C-28B0D994A41E}" sibTransId="{B453BC6A-6925-4FA7-A478-AD0BC8DDD109}"/>
    <dgm:cxn modelId="{A2DDA177-540A-4D29-86DF-C72239D8F312}" srcId="{74178B07-2A18-456D-B5F7-EF4E87A1CB40}" destId="{6C01E0D8-DBFB-458D-BAB9-F0E46CF81692}" srcOrd="1" destOrd="0" parTransId="{D7C7450E-8AA4-4740-9A10-E9DB3F507B44}" sibTransId="{39171884-C425-4135-AFCE-1BE9A7E15B7E}"/>
    <dgm:cxn modelId="{72C39E7E-0D4C-48FB-9FA9-E716EDC40DE3}" type="presOf" srcId="{74178B07-2A18-456D-B5F7-EF4E87A1CB40}" destId="{9F54BFA8-6AB4-41CE-9D58-899A683CB72B}" srcOrd="0" destOrd="0" presId="urn:microsoft.com/office/officeart/2005/8/layout/default"/>
    <dgm:cxn modelId="{0F9F66AF-320F-46C9-A853-E1A67FF2D630}" type="presOf" srcId="{A44B508F-51B3-42E5-947B-33991B9EB82A}" destId="{E50BDCAD-3BB9-43B2-A1F9-F1E22603E74A}" srcOrd="0" destOrd="0" presId="urn:microsoft.com/office/officeart/2005/8/layout/default"/>
    <dgm:cxn modelId="{874BA2CD-398E-4D27-B678-9F38B4094E8E}" type="presOf" srcId="{776A5912-7B13-4784-B075-FF0EFEC72E12}" destId="{DDB9E2E8-9955-4331-8773-9FDD12B931A5}" srcOrd="0" destOrd="0" presId="urn:microsoft.com/office/officeart/2005/8/layout/default"/>
    <dgm:cxn modelId="{0EEDCA87-750F-4AC3-86AE-69B9F023FDE1}" type="presParOf" srcId="{9F54BFA8-6AB4-41CE-9D58-899A683CB72B}" destId="{DDB9E2E8-9955-4331-8773-9FDD12B931A5}" srcOrd="0" destOrd="0" presId="urn:microsoft.com/office/officeart/2005/8/layout/default"/>
    <dgm:cxn modelId="{3CBE079F-8522-4677-BDAB-714AD5BCEA27}" type="presParOf" srcId="{9F54BFA8-6AB4-41CE-9D58-899A683CB72B}" destId="{2F5217C5-7436-49BA-9C10-07BB06A11E4C}" srcOrd="1" destOrd="0" presId="urn:microsoft.com/office/officeart/2005/8/layout/default"/>
    <dgm:cxn modelId="{61778C2E-516B-44EB-99FC-84D44EBF434A}" type="presParOf" srcId="{9F54BFA8-6AB4-41CE-9D58-899A683CB72B}" destId="{C0E5598C-77A7-4A0D-A8B0-C65378CBBAE7}" srcOrd="2" destOrd="0" presId="urn:microsoft.com/office/officeart/2005/8/layout/default"/>
    <dgm:cxn modelId="{58A005FB-96CB-407F-BA83-52584831BAF8}" type="presParOf" srcId="{9F54BFA8-6AB4-41CE-9D58-899A683CB72B}" destId="{49B1272A-42A7-42DB-8547-88382C0959A3}" srcOrd="3" destOrd="0" presId="urn:microsoft.com/office/officeart/2005/8/layout/default"/>
    <dgm:cxn modelId="{C3B194BD-2F89-4B12-A6F8-8155EF361182}" type="presParOf" srcId="{9F54BFA8-6AB4-41CE-9D58-899A683CB72B}" destId="{4CC9B0FD-570B-415C-934A-0DD44FB26895}" srcOrd="4" destOrd="0" presId="urn:microsoft.com/office/officeart/2005/8/layout/default"/>
    <dgm:cxn modelId="{111CEB4D-1D25-4DB0-B2BF-2320AD0DD731}" type="presParOf" srcId="{9F54BFA8-6AB4-41CE-9D58-899A683CB72B}" destId="{635177F4-F333-4C90-936C-1A8713F3E897}" srcOrd="5" destOrd="0" presId="urn:microsoft.com/office/officeart/2005/8/layout/default"/>
    <dgm:cxn modelId="{8FB0FFD8-67B2-4120-8B4A-F77A0CB4868B}" type="presParOf" srcId="{9F54BFA8-6AB4-41CE-9D58-899A683CB72B}" destId="{E50BDCAD-3BB9-43B2-A1F9-F1E22603E74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6C5853-95A3-4F56-9FC9-11A16C210B9D}" type="doc">
      <dgm:prSet loTypeId="urn:microsoft.com/office/officeart/2005/8/layout/vProcess5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32BB6BC-D398-4654-B71B-E5FEF4AE0EC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Purpose of the email (I am writing to inform/inquire/request, etc.)</a:t>
          </a:r>
        </a:p>
      </dgm:t>
    </dgm:pt>
    <dgm:pt modelId="{C642C27B-FED4-4C03-93C1-7A83996D564E}" type="parTrans" cxnId="{07DB62F1-0ABD-4344-B04D-7349E8701839}">
      <dgm:prSet/>
      <dgm:spPr/>
      <dgm:t>
        <a:bodyPr/>
        <a:lstStyle/>
        <a:p>
          <a:endParaRPr lang="en-US"/>
        </a:p>
      </dgm:t>
    </dgm:pt>
    <dgm:pt modelId="{2B48DDA2-BC12-4952-8E94-721DDD54713A}" type="sibTrans" cxnId="{07DB62F1-0ABD-4344-B04D-7349E87018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D765174-CBB2-45C3-85D6-1C397BC7303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Details of the message</a:t>
          </a:r>
        </a:p>
      </dgm:t>
    </dgm:pt>
    <dgm:pt modelId="{4A7FCE31-AF52-4B84-AC26-C5A9A7ED3D41}" type="parTrans" cxnId="{A50F2D38-6C2F-4D3D-8947-E0F4701B01F5}">
      <dgm:prSet/>
      <dgm:spPr/>
      <dgm:t>
        <a:bodyPr/>
        <a:lstStyle/>
        <a:p>
          <a:endParaRPr lang="en-US"/>
        </a:p>
      </dgm:t>
    </dgm:pt>
    <dgm:pt modelId="{80AF5765-03C6-4015-99F9-80263C8B07A2}" type="sibTrans" cxnId="{A50F2D38-6C2F-4D3D-8947-E0F4701B01F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8422DEE-7A33-44F0-A90A-154304BE2CC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Call to action </a:t>
          </a:r>
        </a:p>
      </dgm:t>
    </dgm:pt>
    <dgm:pt modelId="{B54EB7C7-BC45-41C2-8833-D06AC4F8894F}" type="parTrans" cxnId="{457DDC4D-A8C0-47E2-B707-474226805999}">
      <dgm:prSet/>
      <dgm:spPr/>
      <dgm:t>
        <a:bodyPr/>
        <a:lstStyle/>
        <a:p>
          <a:endParaRPr lang="en-US"/>
        </a:p>
      </dgm:t>
    </dgm:pt>
    <dgm:pt modelId="{55ACFBFF-03C3-4921-A2FF-C8915609AFB0}" type="sibTrans" cxnId="{457DDC4D-A8C0-47E2-B707-47422680599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DB61BCD-47DF-4343-A928-14A4D64A4E5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Goodwill building statements</a:t>
          </a:r>
        </a:p>
      </dgm:t>
    </dgm:pt>
    <dgm:pt modelId="{7B4688DB-AD74-4F32-AEAD-7B5861363E16}" type="parTrans" cxnId="{440D96CD-A215-4A42-8473-4C358472A375}">
      <dgm:prSet/>
      <dgm:spPr/>
      <dgm:t>
        <a:bodyPr/>
        <a:lstStyle/>
        <a:p>
          <a:endParaRPr lang="en-US"/>
        </a:p>
      </dgm:t>
    </dgm:pt>
    <dgm:pt modelId="{65EB87B8-07BB-481E-AE20-9B9487579991}" type="sibTrans" cxnId="{440D96CD-A215-4A42-8473-4C358472A375}">
      <dgm:prSet/>
      <dgm:spPr/>
      <dgm:t>
        <a:bodyPr/>
        <a:lstStyle/>
        <a:p>
          <a:endParaRPr lang="en-US"/>
        </a:p>
      </dgm:t>
    </dgm:pt>
    <dgm:pt modelId="{B513BE82-5396-4A3D-BBF4-F754DC883899}" type="pres">
      <dgm:prSet presAssocID="{E06C5853-95A3-4F56-9FC9-11A16C210B9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1317FF-8895-413B-9E07-E6F0BAB4E5BA}" type="pres">
      <dgm:prSet presAssocID="{E06C5853-95A3-4F56-9FC9-11A16C210B9D}" presName="dummyMaxCanvas" presStyleCnt="0">
        <dgm:presLayoutVars/>
      </dgm:prSet>
      <dgm:spPr/>
    </dgm:pt>
    <dgm:pt modelId="{07A051C0-8311-4444-AA81-C5B0DF748E8D}" type="pres">
      <dgm:prSet presAssocID="{E06C5853-95A3-4F56-9FC9-11A16C210B9D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B8CA0-FC82-4800-AF54-115DA5D45B63}" type="pres">
      <dgm:prSet presAssocID="{E06C5853-95A3-4F56-9FC9-11A16C210B9D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6EB94-86AC-4DE4-BAF6-C167FA06D635}" type="pres">
      <dgm:prSet presAssocID="{E06C5853-95A3-4F56-9FC9-11A16C210B9D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426667-A277-42C0-92B9-D453B675AB42}" type="pres">
      <dgm:prSet presAssocID="{E06C5853-95A3-4F56-9FC9-11A16C210B9D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2EE81-F173-48C9-A511-F55F0AC41E0C}" type="pres">
      <dgm:prSet presAssocID="{E06C5853-95A3-4F56-9FC9-11A16C210B9D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1CAD1-5E4D-4695-8780-4B4A24411324}" type="pres">
      <dgm:prSet presAssocID="{E06C5853-95A3-4F56-9FC9-11A16C210B9D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D7BBE-19DC-42AD-8D11-4BE579A1E7CB}" type="pres">
      <dgm:prSet presAssocID="{E06C5853-95A3-4F56-9FC9-11A16C210B9D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8135BA-8ACA-4A7E-A1F6-2613572E56AB}" type="pres">
      <dgm:prSet presAssocID="{E06C5853-95A3-4F56-9FC9-11A16C210B9D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B876E-0757-4297-88F5-4CC1908DF537}" type="pres">
      <dgm:prSet presAssocID="{E06C5853-95A3-4F56-9FC9-11A16C210B9D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B80DD1-56FB-4369-9AA5-256B77D52C64}" type="pres">
      <dgm:prSet presAssocID="{E06C5853-95A3-4F56-9FC9-11A16C210B9D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23F356-2B7D-46F6-A10E-E6E391B35713}" type="pres">
      <dgm:prSet presAssocID="{E06C5853-95A3-4F56-9FC9-11A16C210B9D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7DDC4D-A8C0-47E2-B707-474226805999}" srcId="{E06C5853-95A3-4F56-9FC9-11A16C210B9D}" destId="{18422DEE-7A33-44F0-A90A-154304BE2CC9}" srcOrd="2" destOrd="0" parTransId="{B54EB7C7-BC45-41C2-8833-D06AC4F8894F}" sibTransId="{55ACFBFF-03C3-4921-A2FF-C8915609AFB0}"/>
    <dgm:cxn modelId="{82934A3B-6751-4220-869A-E23B28EEA235}" type="presOf" srcId="{2B48DDA2-BC12-4952-8E94-721DDD54713A}" destId="{E512EE81-F173-48C9-A511-F55F0AC41E0C}" srcOrd="0" destOrd="0" presId="urn:microsoft.com/office/officeart/2005/8/layout/vProcess5"/>
    <dgm:cxn modelId="{E0045BF0-342D-4D65-B0B9-FC2723C18BE4}" type="presOf" srcId="{55ACFBFF-03C3-4921-A2FF-C8915609AFB0}" destId="{B2FD7BBE-19DC-42AD-8D11-4BE579A1E7CB}" srcOrd="0" destOrd="0" presId="urn:microsoft.com/office/officeart/2005/8/layout/vProcess5"/>
    <dgm:cxn modelId="{506F2E8F-71DA-49BF-AB50-CBC095DEF588}" type="presOf" srcId="{1D765174-CBB2-45C3-85D6-1C397BC73039}" destId="{08EB8CA0-FC82-4800-AF54-115DA5D45B63}" srcOrd="0" destOrd="0" presId="urn:microsoft.com/office/officeart/2005/8/layout/vProcess5"/>
    <dgm:cxn modelId="{D0D64605-A2AF-4E4F-8D4B-1C89AED830AA}" type="presOf" srcId="{632BB6BC-D398-4654-B71B-E5FEF4AE0ECE}" destId="{07A051C0-8311-4444-AA81-C5B0DF748E8D}" srcOrd="0" destOrd="0" presId="urn:microsoft.com/office/officeart/2005/8/layout/vProcess5"/>
    <dgm:cxn modelId="{56960EB1-C869-4D90-AA2E-7F60B8102D95}" type="presOf" srcId="{CDB61BCD-47DF-4343-A928-14A4D64A4E59}" destId="{7F426667-A277-42C0-92B9-D453B675AB42}" srcOrd="0" destOrd="0" presId="urn:microsoft.com/office/officeart/2005/8/layout/vProcess5"/>
    <dgm:cxn modelId="{07DB62F1-0ABD-4344-B04D-7349E8701839}" srcId="{E06C5853-95A3-4F56-9FC9-11A16C210B9D}" destId="{632BB6BC-D398-4654-B71B-E5FEF4AE0ECE}" srcOrd="0" destOrd="0" parTransId="{C642C27B-FED4-4C03-93C1-7A83996D564E}" sibTransId="{2B48DDA2-BC12-4952-8E94-721DDD54713A}"/>
    <dgm:cxn modelId="{194CB8B0-F239-47CC-B2E8-8F927B3D7F98}" type="presOf" srcId="{1D765174-CBB2-45C3-85D6-1C397BC73039}" destId="{833B876E-0757-4297-88F5-4CC1908DF537}" srcOrd="1" destOrd="0" presId="urn:microsoft.com/office/officeart/2005/8/layout/vProcess5"/>
    <dgm:cxn modelId="{675EB891-1FB0-4F5F-B345-F0475418C0FF}" type="presOf" srcId="{18422DEE-7A33-44F0-A90A-154304BE2CC9}" destId="{65B80DD1-56FB-4369-9AA5-256B77D52C64}" srcOrd="1" destOrd="0" presId="urn:microsoft.com/office/officeart/2005/8/layout/vProcess5"/>
    <dgm:cxn modelId="{36D51B4C-B8CB-4B99-B275-4EA9B53FA06B}" type="presOf" srcId="{E06C5853-95A3-4F56-9FC9-11A16C210B9D}" destId="{B513BE82-5396-4A3D-BBF4-F754DC883899}" srcOrd="0" destOrd="0" presId="urn:microsoft.com/office/officeart/2005/8/layout/vProcess5"/>
    <dgm:cxn modelId="{9D135D32-44E1-4D3E-A14F-0513EADCB84B}" type="presOf" srcId="{80AF5765-03C6-4015-99F9-80263C8B07A2}" destId="{2821CAD1-5E4D-4695-8780-4B4A24411324}" srcOrd="0" destOrd="0" presId="urn:microsoft.com/office/officeart/2005/8/layout/vProcess5"/>
    <dgm:cxn modelId="{12EAFFD3-1EF8-4432-9B8D-CAD848BB5534}" type="presOf" srcId="{18422DEE-7A33-44F0-A90A-154304BE2CC9}" destId="{B646EB94-86AC-4DE4-BAF6-C167FA06D635}" srcOrd="0" destOrd="0" presId="urn:microsoft.com/office/officeart/2005/8/layout/vProcess5"/>
    <dgm:cxn modelId="{7F6354F4-788B-4298-840A-7F03CB548F8A}" type="presOf" srcId="{CDB61BCD-47DF-4343-A928-14A4D64A4E59}" destId="{C823F356-2B7D-46F6-A10E-E6E391B35713}" srcOrd="1" destOrd="0" presId="urn:microsoft.com/office/officeart/2005/8/layout/vProcess5"/>
    <dgm:cxn modelId="{A50F2D38-6C2F-4D3D-8947-E0F4701B01F5}" srcId="{E06C5853-95A3-4F56-9FC9-11A16C210B9D}" destId="{1D765174-CBB2-45C3-85D6-1C397BC73039}" srcOrd="1" destOrd="0" parTransId="{4A7FCE31-AF52-4B84-AC26-C5A9A7ED3D41}" sibTransId="{80AF5765-03C6-4015-99F9-80263C8B07A2}"/>
    <dgm:cxn modelId="{BFB8430E-9799-4D5B-946A-18A117DAC0EF}" type="presOf" srcId="{632BB6BC-D398-4654-B71B-E5FEF4AE0ECE}" destId="{CB8135BA-8ACA-4A7E-A1F6-2613572E56AB}" srcOrd="1" destOrd="0" presId="urn:microsoft.com/office/officeart/2005/8/layout/vProcess5"/>
    <dgm:cxn modelId="{440D96CD-A215-4A42-8473-4C358472A375}" srcId="{E06C5853-95A3-4F56-9FC9-11A16C210B9D}" destId="{CDB61BCD-47DF-4343-A928-14A4D64A4E59}" srcOrd="3" destOrd="0" parTransId="{7B4688DB-AD74-4F32-AEAD-7B5861363E16}" sibTransId="{65EB87B8-07BB-481E-AE20-9B9487579991}"/>
    <dgm:cxn modelId="{1F0C866C-637B-4626-8F6E-6C01D870B844}" type="presParOf" srcId="{B513BE82-5396-4A3D-BBF4-F754DC883899}" destId="{C31317FF-8895-413B-9E07-E6F0BAB4E5BA}" srcOrd="0" destOrd="0" presId="urn:microsoft.com/office/officeart/2005/8/layout/vProcess5"/>
    <dgm:cxn modelId="{B9BAAF41-B8F2-4D27-B3DE-82CD9A527F67}" type="presParOf" srcId="{B513BE82-5396-4A3D-BBF4-F754DC883899}" destId="{07A051C0-8311-4444-AA81-C5B0DF748E8D}" srcOrd="1" destOrd="0" presId="urn:microsoft.com/office/officeart/2005/8/layout/vProcess5"/>
    <dgm:cxn modelId="{FD9F0599-E910-4DAB-BA21-1F6806C814EA}" type="presParOf" srcId="{B513BE82-5396-4A3D-BBF4-F754DC883899}" destId="{08EB8CA0-FC82-4800-AF54-115DA5D45B63}" srcOrd="2" destOrd="0" presId="urn:microsoft.com/office/officeart/2005/8/layout/vProcess5"/>
    <dgm:cxn modelId="{52AB2679-B0D5-4A73-B779-5466F3389FA7}" type="presParOf" srcId="{B513BE82-5396-4A3D-BBF4-F754DC883899}" destId="{B646EB94-86AC-4DE4-BAF6-C167FA06D635}" srcOrd="3" destOrd="0" presId="urn:microsoft.com/office/officeart/2005/8/layout/vProcess5"/>
    <dgm:cxn modelId="{21EAB8B2-0074-4C08-9936-11789304F0D7}" type="presParOf" srcId="{B513BE82-5396-4A3D-BBF4-F754DC883899}" destId="{7F426667-A277-42C0-92B9-D453B675AB42}" srcOrd="4" destOrd="0" presId="urn:microsoft.com/office/officeart/2005/8/layout/vProcess5"/>
    <dgm:cxn modelId="{E365CF8B-DB08-4684-872B-87E52937C0F2}" type="presParOf" srcId="{B513BE82-5396-4A3D-BBF4-F754DC883899}" destId="{E512EE81-F173-48C9-A511-F55F0AC41E0C}" srcOrd="5" destOrd="0" presId="urn:microsoft.com/office/officeart/2005/8/layout/vProcess5"/>
    <dgm:cxn modelId="{DFCCDB00-BA9C-46AE-8BAB-86A61E414534}" type="presParOf" srcId="{B513BE82-5396-4A3D-BBF4-F754DC883899}" destId="{2821CAD1-5E4D-4695-8780-4B4A24411324}" srcOrd="6" destOrd="0" presId="urn:microsoft.com/office/officeart/2005/8/layout/vProcess5"/>
    <dgm:cxn modelId="{1A390E21-D76A-453D-AC1B-C5EAE5FEB383}" type="presParOf" srcId="{B513BE82-5396-4A3D-BBF4-F754DC883899}" destId="{B2FD7BBE-19DC-42AD-8D11-4BE579A1E7CB}" srcOrd="7" destOrd="0" presId="urn:microsoft.com/office/officeart/2005/8/layout/vProcess5"/>
    <dgm:cxn modelId="{453604B9-F717-4506-8EFE-0DE8382C8597}" type="presParOf" srcId="{B513BE82-5396-4A3D-BBF4-F754DC883899}" destId="{CB8135BA-8ACA-4A7E-A1F6-2613572E56AB}" srcOrd="8" destOrd="0" presId="urn:microsoft.com/office/officeart/2005/8/layout/vProcess5"/>
    <dgm:cxn modelId="{6488FA0D-7D55-482B-9764-67826710FAD0}" type="presParOf" srcId="{B513BE82-5396-4A3D-BBF4-F754DC883899}" destId="{833B876E-0757-4297-88F5-4CC1908DF537}" srcOrd="9" destOrd="0" presId="urn:microsoft.com/office/officeart/2005/8/layout/vProcess5"/>
    <dgm:cxn modelId="{485AD2AB-CEC5-4EF5-8181-C523E694979B}" type="presParOf" srcId="{B513BE82-5396-4A3D-BBF4-F754DC883899}" destId="{65B80DD1-56FB-4369-9AA5-256B77D52C64}" srcOrd="10" destOrd="0" presId="urn:microsoft.com/office/officeart/2005/8/layout/vProcess5"/>
    <dgm:cxn modelId="{ACCF40E3-41FA-4079-B996-76A7C76C677E}" type="presParOf" srcId="{B513BE82-5396-4A3D-BBF4-F754DC883899}" destId="{C823F356-2B7D-46F6-A10E-E6E391B3571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8297F2-997D-49D5-B05E-393B1FACDEFE}" type="doc">
      <dgm:prSet loTypeId="urn:microsoft.com/office/officeart/2005/8/layout/hProcess3" loCatId="process" qsTypeId="urn:microsoft.com/office/officeart/2005/8/quickstyle/3d1" qsCatId="3D" csTypeId="urn:microsoft.com/office/officeart/2005/8/colors/accent2_1" csCatId="accent2" phldr="1"/>
      <dgm:spPr/>
    </dgm:pt>
    <dgm:pt modelId="{F18B4B89-D0D1-4072-9E04-1B0BB24577BE}">
      <dgm:prSet phldrT="[Text]"/>
      <dgm:spPr/>
      <dgm:t>
        <a:bodyPr/>
        <a:lstStyle/>
        <a:p>
          <a:r>
            <a:rPr lang="en-US" b="0" dirty="0">
              <a:solidFill>
                <a:schemeClr val="accent1">
                  <a:lumMod val="50000"/>
                </a:schemeClr>
              </a:solidFill>
            </a:rPr>
            <a:t>Call to action</a:t>
          </a:r>
        </a:p>
      </dgm:t>
    </dgm:pt>
    <dgm:pt modelId="{0F74FBA5-A4A1-4341-BD3B-3B89BBFFBC6F}" type="parTrans" cxnId="{EA374821-EFAA-43FA-B673-A8E9E1181F40}">
      <dgm:prSet/>
      <dgm:spPr/>
      <dgm:t>
        <a:bodyPr/>
        <a:lstStyle/>
        <a:p>
          <a:endParaRPr lang="en-US"/>
        </a:p>
      </dgm:t>
    </dgm:pt>
    <dgm:pt modelId="{B773CAA0-8EC6-452F-B552-E759ADCDD23D}" type="sibTrans" cxnId="{EA374821-EFAA-43FA-B673-A8E9E1181F40}">
      <dgm:prSet/>
      <dgm:spPr/>
      <dgm:t>
        <a:bodyPr/>
        <a:lstStyle/>
        <a:p>
          <a:endParaRPr lang="en-US"/>
        </a:p>
      </dgm:t>
    </dgm:pt>
    <dgm:pt modelId="{69F54834-BBA7-4769-8978-E080B45B6A5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Polite tone</a:t>
          </a:r>
        </a:p>
      </dgm:t>
    </dgm:pt>
    <dgm:pt modelId="{A912CEAF-5998-4207-A922-BEEE6CEEA852}" type="parTrans" cxnId="{4BA257EB-012D-4FC7-AD52-5B3F438453F8}">
      <dgm:prSet/>
      <dgm:spPr/>
      <dgm:t>
        <a:bodyPr/>
        <a:lstStyle/>
        <a:p>
          <a:endParaRPr lang="en-US"/>
        </a:p>
      </dgm:t>
    </dgm:pt>
    <dgm:pt modelId="{DA6F49AB-4E20-4DF8-8A7D-20CD23C2E3CB}" type="sibTrans" cxnId="{4BA257EB-012D-4FC7-AD52-5B3F438453F8}">
      <dgm:prSet/>
      <dgm:spPr/>
      <dgm:t>
        <a:bodyPr/>
        <a:lstStyle/>
        <a:p>
          <a:endParaRPr lang="en-US"/>
        </a:p>
      </dgm:t>
    </dgm:pt>
    <dgm:pt modelId="{78A2F5D5-6371-43EC-B582-957132F7B46B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Single liner</a:t>
          </a:r>
        </a:p>
      </dgm:t>
    </dgm:pt>
    <dgm:pt modelId="{A34526D4-4DE7-4671-85FE-5906EA334C41}" type="parTrans" cxnId="{EEDE94A1-4DAC-44B6-B55B-3D6755157CA2}">
      <dgm:prSet/>
      <dgm:spPr/>
      <dgm:t>
        <a:bodyPr/>
        <a:lstStyle/>
        <a:p>
          <a:endParaRPr lang="en-US"/>
        </a:p>
      </dgm:t>
    </dgm:pt>
    <dgm:pt modelId="{3551D0A9-2127-4D01-8BD1-470127B5D75B}" type="sibTrans" cxnId="{EEDE94A1-4DAC-44B6-B55B-3D6755157CA2}">
      <dgm:prSet/>
      <dgm:spPr/>
      <dgm:t>
        <a:bodyPr/>
        <a:lstStyle/>
        <a:p>
          <a:endParaRPr lang="en-US"/>
        </a:p>
      </dgm:t>
    </dgm:pt>
    <dgm:pt modelId="{7BB239AE-5A05-4703-8532-B2DE4161F9F7}" type="pres">
      <dgm:prSet presAssocID="{7E8297F2-997D-49D5-B05E-393B1FACDEFE}" presName="Name0" presStyleCnt="0">
        <dgm:presLayoutVars>
          <dgm:dir/>
          <dgm:animLvl val="lvl"/>
          <dgm:resizeHandles val="exact"/>
        </dgm:presLayoutVars>
      </dgm:prSet>
      <dgm:spPr/>
    </dgm:pt>
    <dgm:pt modelId="{140BCED8-CA2E-454D-8B7A-5A3455DD1585}" type="pres">
      <dgm:prSet presAssocID="{7E8297F2-997D-49D5-B05E-393B1FACDEFE}" presName="dummy" presStyleCnt="0"/>
      <dgm:spPr/>
    </dgm:pt>
    <dgm:pt modelId="{0DA6E6FD-2519-4D6B-BB4E-6DB9230DA204}" type="pres">
      <dgm:prSet presAssocID="{7E8297F2-997D-49D5-B05E-393B1FACDEFE}" presName="linH" presStyleCnt="0"/>
      <dgm:spPr/>
    </dgm:pt>
    <dgm:pt modelId="{95A6D0E4-63A0-4CDA-9BAB-E7BF7D0AE202}" type="pres">
      <dgm:prSet presAssocID="{7E8297F2-997D-49D5-B05E-393B1FACDEFE}" presName="padding1" presStyleCnt="0"/>
      <dgm:spPr/>
    </dgm:pt>
    <dgm:pt modelId="{AFC8B506-8018-4C7B-A20B-4AE38994EB25}" type="pres">
      <dgm:prSet presAssocID="{F18B4B89-D0D1-4072-9E04-1B0BB24577BE}" presName="linV" presStyleCnt="0"/>
      <dgm:spPr/>
    </dgm:pt>
    <dgm:pt modelId="{95613501-23A7-4CBA-84FD-487BD28FB87C}" type="pres">
      <dgm:prSet presAssocID="{F18B4B89-D0D1-4072-9E04-1B0BB24577BE}" presName="spVertical1" presStyleCnt="0"/>
      <dgm:spPr/>
    </dgm:pt>
    <dgm:pt modelId="{5A6AE2FC-E29F-498A-A908-97C3EE4498D2}" type="pres">
      <dgm:prSet presAssocID="{F18B4B89-D0D1-4072-9E04-1B0BB24577BE}" presName="parTx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ED05F-FA1C-41AB-B112-7DF4EC70743B}" type="pres">
      <dgm:prSet presAssocID="{F18B4B89-D0D1-4072-9E04-1B0BB24577BE}" presName="spVertical2" presStyleCnt="0"/>
      <dgm:spPr/>
    </dgm:pt>
    <dgm:pt modelId="{77E85620-47B9-4745-8EE8-464AC25C67A0}" type="pres">
      <dgm:prSet presAssocID="{F18B4B89-D0D1-4072-9E04-1B0BB24577BE}" presName="spVertical3" presStyleCnt="0"/>
      <dgm:spPr/>
    </dgm:pt>
    <dgm:pt modelId="{58101425-8087-4856-AFF9-00E489EF3BA1}" type="pres">
      <dgm:prSet presAssocID="{B773CAA0-8EC6-452F-B552-E759ADCDD23D}" presName="space" presStyleCnt="0"/>
      <dgm:spPr/>
    </dgm:pt>
    <dgm:pt modelId="{93F69646-F473-412C-8AF6-DAD7E4A4E269}" type="pres">
      <dgm:prSet presAssocID="{69F54834-BBA7-4769-8978-E080B45B6A5E}" presName="linV" presStyleCnt="0"/>
      <dgm:spPr/>
    </dgm:pt>
    <dgm:pt modelId="{2BA97DDF-C93C-4E2D-A648-FD74DC395566}" type="pres">
      <dgm:prSet presAssocID="{69F54834-BBA7-4769-8978-E080B45B6A5E}" presName="spVertical1" presStyleCnt="0"/>
      <dgm:spPr/>
    </dgm:pt>
    <dgm:pt modelId="{DC96AFB3-397F-4559-B44D-9D8725A987D6}" type="pres">
      <dgm:prSet presAssocID="{69F54834-BBA7-4769-8978-E080B45B6A5E}" presName="parTx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21A56E-A52A-41C9-9A86-384B8EB41A2F}" type="pres">
      <dgm:prSet presAssocID="{69F54834-BBA7-4769-8978-E080B45B6A5E}" presName="spVertical2" presStyleCnt="0"/>
      <dgm:spPr/>
    </dgm:pt>
    <dgm:pt modelId="{6E63BE8C-10B7-4884-ADEB-D9137261647F}" type="pres">
      <dgm:prSet presAssocID="{69F54834-BBA7-4769-8978-E080B45B6A5E}" presName="spVertical3" presStyleCnt="0"/>
      <dgm:spPr/>
    </dgm:pt>
    <dgm:pt modelId="{6FA8D11A-1055-4153-AB05-1CF319E2F40B}" type="pres">
      <dgm:prSet presAssocID="{DA6F49AB-4E20-4DF8-8A7D-20CD23C2E3CB}" presName="space" presStyleCnt="0"/>
      <dgm:spPr/>
    </dgm:pt>
    <dgm:pt modelId="{C654C782-86EE-459D-9D5E-7273EF066E94}" type="pres">
      <dgm:prSet presAssocID="{78A2F5D5-6371-43EC-B582-957132F7B46B}" presName="linV" presStyleCnt="0"/>
      <dgm:spPr/>
    </dgm:pt>
    <dgm:pt modelId="{5BD5BE67-F6D7-4E85-B3B9-0E6BAEF479CB}" type="pres">
      <dgm:prSet presAssocID="{78A2F5D5-6371-43EC-B582-957132F7B46B}" presName="spVertical1" presStyleCnt="0"/>
      <dgm:spPr/>
    </dgm:pt>
    <dgm:pt modelId="{2BCE2889-4FA7-4733-9ADE-9216029DFFA7}" type="pres">
      <dgm:prSet presAssocID="{78A2F5D5-6371-43EC-B582-957132F7B46B}" presName="parTx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4C210-CA67-4F41-9283-FFEAC1F72C99}" type="pres">
      <dgm:prSet presAssocID="{78A2F5D5-6371-43EC-B582-957132F7B46B}" presName="spVertical2" presStyleCnt="0"/>
      <dgm:spPr/>
    </dgm:pt>
    <dgm:pt modelId="{C9AE0615-B7F5-4161-84CA-83A5546DABFF}" type="pres">
      <dgm:prSet presAssocID="{78A2F5D5-6371-43EC-B582-957132F7B46B}" presName="spVertical3" presStyleCnt="0"/>
      <dgm:spPr/>
    </dgm:pt>
    <dgm:pt modelId="{01259870-A90B-44DB-A767-2BE4206813B1}" type="pres">
      <dgm:prSet presAssocID="{7E8297F2-997D-49D5-B05E-393B1FACDEFE}" presName="padding2" presStyleCnt="0"/>
      <dgm:spPr/>
    </dgm:pt>
    <dgm:pt modelId="{C55C840A-925B-480D-AB94-93D3E0BC7FB2}" type="pres">
      <dgm:prSet presAssocID="{7E8297F2-997D-49D5-B05E-393B1FACDEFE}" presName="negArrow" presStyleCnt="0"/>
      <dgm:spPr/>
    </dgm:pt>
    <dgm:pt modelId="{63945E8C-8FCF-4C54-A9E2-CFA2B05EADDB}" type="pres">
      <dgm:prSet presAssocID="{7E8297F2-997D-49D5-B05E-393B1FACDEFE}" presName="backgroundArrow" presStyleLbl="node1" presStyleIdx="0" presStyleCnt="1"/>
      <dgm:spPr/>
    </dgm:pt>
  </dgm:ptLst>
  <dgm:cxnLst>
    <dgm:cxn modelId="{B0D2A6A7-6FEE-49C6-8B5A-22BA378A0B52}" type="presOf" srcId="{78A2F5D5-6371-43EC-B582-957132F7B46B}" destId="{2BCE2889-4FA7-4733-9ADE-9216029DFFA7}" srcOrd="0" destOrd="0" presId="urn:microsoft.com/office/officeart/2005/8/layout/hProcess3"/>
    <dgm:cxn modelId="{EEDE94A1-4DAC-44B6-B55B-3D6755157CA2}" srcId="{7E8297F2-997D-49D5-B05E-393B1FACDEFE}" destId="{78A2F5D5-6371-43EC-B582-957132F7B46B}" srcOrd="2" destOrd="0" parTransId="{A34526D4-4DE7-4671-85FE-5906EA334C41}" sibTransId="{3551D0A9-2127-4D01-8BD1-470127B5D75B}"/>
    <dgm:cxn modelId="{3BA23A7E-3480-4810-A1BF-B1531C01B27A}" type="presOf" srcId="{7E8297F2-997D-49D5-B05E-393B1FACDEFE}" destId="{7BB239AE-5A05-4703-8532-B2DE4161F9F7}" srcOrd="0" destOrd="0" presId="urn:microsoft.com/office/officeart/2005/8/layout/hProcess3"/>
    <dgm:cxn modelId="{A6E4FB38-7F3C-4D70-9A9A-43D1E314A0D7}" type="presOf" srcId="{69F54834-BBA7-4769-8978-E080B45B6A5E}" destId="{DC96AFB3-397F-4559-B44D-9D8725A987D6}" srcOrd="0" destOrd="0" presId="urn:microsoft.com/office/officeart/2005/8/layout/hProcess3"/>
    <dgm:cxn modelId="{4BA257EB-012D-4FC7-AD52-5B3F438453F8}" srcId="{7E8297F2-997D-49D5-B05E-393B1FACDEFE}" destId="{69F54834-BBA7-4769-8978-E080B45B6A5E}" srcOrd="1" destOrd="0" parTransId="{A912CEAF-5998-4207-A922-BEEE6CEEA852}" sibTransId="{DA6F49AB-4E20-4DF8-8A7D-20CD23C2E3CB}"/>
    <dgm:cxn modelId="{52F15104-BF06-4516-BB66-ECC76AC93FE4}" type="presOf" srcId="{F18B4B89-D0D1-4072-9E04-1B0BB24577BE}" destId="{5A6AE2FC-E29F-498A-A908-97C3EE4498D2}" srcOrd="0" destOrd="0" presId="urn:microsoft.com/office/officeart/2005/8/layout/hProcess3"/>
    <dgm:cxn modelId="{EA374821-EFAA-43FA-B673-A8E9E1181F40}" srcId="{7E8297F2-997D-49D5-B05E-393B1FACDEFE}" destId="{F18B4B89-D0D1-4072-9E04-1B0BB24577BE}" srcOrd="0" destOrd="0" parTransId="{0F74FBA5-A4A1-4341-BD3B-3B89BBFFBC6F}" sibTransId="{B773CAA0-8EC6-452F-B552-E759ADCDD23D}"/>
    <dgm:cxn modelId="{25E7069B-690A-4F6E-A8EE-DBCF2214A52C}" type="presParOf" srcId="{7BB239AE-5A05-4703-8532-B2DE4161F9F7}" destId="{140BCED8-CA2E-454D-8B7A-5A3455DD1585}" srcOrd="0" destOrd="0" presId="urn:microsoft.com/office/officeart/2005/8/layout/hProcess3"/>
    <dgm:cxn modelId="{51D93EA6-EC25-41D2-B9A9-00C02BF94534}" type="presParOf" srcId="{7BB239AE-5A05-4703-8532-B2DE4161F9F7}" destId="{0DA6E6FD-2519-4D6B-BB4E-6DB9230DA204}" srcOrd="1" destOrd="0" presId="urn:microsoft.com/office/officeart/2005/8/layout/hProcess3"/>
    <dgm:cxn modelId="{9B368537-4B30-41EB-B578-C8692F86483D}" type="presParOf" srcId="{0DA6E6FD-2519-4D6B-BB4E-6DB9230DA204}" destId="{95A6D0E4-63A0-4CDA-9BAB-E7BF7D0AE202}" srcOrd="0" destOrd="0" presId="urn:microsoft.com/office/officeart/2005/8/layout/hProcess3"/>
    <dgm:cxn modelId="{592935BD-B57B-402A-97B8-D4A2AE9DD892}" type="presParOf" srcId="{0DA6E6FD-2519-4D6B-BB4E-6DB9230DA204}" destId="{AFC8B506-8018-4C7B-A20B-4AE38994EB25}" srcOrd="1" destOrd="0" presId="urn:microsoft.com/office/officeart/2005/8/layout/hProcess3"/>
    <dgm:cxn modelId="{BBAC0429-5956-4ACB-931F-65E30A8A610E}" type="presParOf" srcId="{AFC8B506-8018-4C7B-A20B-4AE38994EB25}" destId="{95613501-23A7-4CBA-84FD-487BD28FB87C}" srcOrd="0" destOrd="0" presId="urn:microsoft.com/office/officeart/2005/8/layout/hProcess3"/>
    <dgm:cxn modelId="{73DF228F-F06A-4628-812C-9D372BAC7EFB}" type="presParOf" srcId="{AFC8B506-8018-4C7B-A20B-4AE38994EB25}" destId="{5A6AE2FC-E29F-498A-A908-97C3EE4498D2}" srcOrd="1" destOrd="0" presId="urn:microsoft.com/office/officeart/2005/8/layout/hProcess3"/>
    <dgm:cxn modelId="{62A22F09-A366-44DA-B677-D0D063562B9A}" type="presParOf" srcId="{AFC8B506-8018-4C7B-A20B-4AE38994EB25}" destId="{45CED05F-FA1C-41AB-B112-7DF4EC70743B}" srcOrd="2" destOrd="0" presId="urn:microsoft.com/office/officeart/2005/8/layout/hProcess3"/>
    <dgm:cxn modelId="{2829D9CB-2A24-4F20-9671-80648AE4C014}" type="presParOf" srcId="{AFC8B506-8018-4C7B-A20B-4AE38994EB25}" destId="{77E85620-47B9-4745-8EE8-464AC25C67A0}" srcOrd="3" destOrd="0" presId="urn:microsoft.com/office/officeart/2005/8/layout/hProcess3"/>
    <dgm:cxn modelId="{FC7EBA42-F968-4900-8256-CB50700E1501}" type="presParOf" srcId="{0DA6E6FD-2519-4D6B-BB4E-6DB9230DA204}" destId="{58101425-8087-4856-AFF9-00E489EF3BA1}" srcOrd="2" destOrd="0" presId="urn:microsoft.com/office/officeart/2005/8/layout/hProcess3"/>
    <dgm:cxn modelId="{DD9D4EA6-3A30-40C1-99CA-9D3B0365AFC0}" type="presParOf" srcId="{0DA6E6FD-2519-4D6B-BB4E-6DB9230DA204}" destId="{93F69646-F473-412C-8AF6-DAD7E4A4E269}" srcOrd="3" destOrd="0" presId="urn:microsoft.com/office/officeart/2005/8/layout/hProcess3"/>
    <dgm:cxn modelId="{B3AFFE4D-67A7-4692-929D-D3719E6F4E60}" type="presParOf" srcId="{93F69646-F473-412C-8AF6-DAD7E4A4E269}" destId="{2BA97DDF-C93C-4E2D-A648-FD74DC395566}" srcOrd="0" destOrd="0" presId="urn:microsoft.com/office/officeart/2005/8/layout/hProcess3"/>
    <dgm:cxn modelId="{99E80BDD-F82F-4E00-A24B-E955B339C0B0}" type="presParOf" srcId="{93F69646-F473-412C-8AF6-DAD7E4A4E269}" destId="{DC96AFB3-397F-4559-B44D-9D8725A987D6}" srcOrd="1" destOrd="0" presId="urn:microsoft.com/office/officeart/2005/8/layout/hProcess3"/>
    <dgm:cxn modelId="{8C27B8C9-089C-440C-A812-5F37B43BDDB9}" type="presParOf" srcId="{93F69646-F473-412C-8AF6-DAD7E4A4E269}" destId="{9F21A56E-A52A-41C9-9A86-384B8EB41A2F}" srcOrd="2" destOrd="0" presId="urn:microsoft.com/office/officeart/2005/8/layout/hProcess3"/>
    <dgm:cxn modelId="{3653D106-7B8A-4B88-934C-AC872671E007}" type="presParOf" srcId="{93F69646-F473-412C-8AF6-DAD7E4A4E269}" destId="{6E63BE8C-10B7-4884-ADEB-D9137261647F}" srcOrd="3" destOrd="0" presId="urn:microsoft.com/office/officeart/2005/8/layout/hProcess3"/>
    <dgm:cxn modelId="{980FF039-7F68-4802-A22C-08798F0C2CE2}" type="presParOf" srcId="{0DA6E6FD-2519-4D6B-BB4E-6DB9230DA204}" destId="{6FA8D11A-1055-4153-AB05-1CF319E2F40B}" srcOrd="4" destOrd="0" presId="urn:microsoft.com/office/officeart/2005/8/layout/hProcess3"/>
    <dgm:cxn modelId="{3CE58660-F4DF-4895-B1AA-FB75A0EEE0F9}" type="presParOf" srcId="{0DA6E6FD-2519-4D6B-BB4E-6DB9230DA204}" destId="{C654C782-86EE-459D-9D5E-7273EF066E94}" srcOrd="5" destOrd="0" presId="urn:microsoft.com/office/officeart/2005/8/layout/hProcess3"/>
    <dgm:cxn modelId="{2BA8EABF-B546-4A60-9A70-A7D71A114FC3}" type="presParOf" srcId="{C654C782-86EE-459D-9D5E-7273EF066E94}" destId="{5BD5BE67-F6D7-4E85-B3B9-0E6BAEF479CB}" srcOrd="0" destOrd="0" presId="urn:microsoft.com/office/officeart/2005/8/layout/hProcess3"/>
    <dgm:cxn modelId="{C934FA5E-41EA-4608-A347-1CCB79D98184}" type="presParOf" srcId="{C654C782-86EE-459D-9D5E-7273EF066E94}" destId="{2BCE2889-4FA7-4733-9ADE-9216029DFFA7}" srcOrd="1" destOrd="0" presId="urn:microsoft.com/office/officeart/2005/8/layout/hProcess3"/>
    <dgm:cxn modelId="{9180BF5E-DCB3-42BE-86C5-C7A2F5BC8992}" type="presParOf" srcId="{C654C782-86EE-459D-9D5E-7273EF066E94}" destId="{CE54C210-CA67-4F41-9283-FFEAC1F72C99}" srcOrd="2" destOrd="0" presId="urn:microsoft.com/office/officeart/2005/8/layout/hProcess3"/>
    <dgm:cxn modelId="{4F50C67A-A1FA-476D-A017-24CE9FB674F7}" type="presParOf" srcId="{C654C782-86EE-459D-9D5E-7273EF066E94}" destId="{C9AE0615-B7F5-4161-84CA-83A5546DABFF}" srcOrd="3" destOrd="0" presId="urn:microsoft.com/office/officeart/2005/8/layout/hProcess3"/>
    <dgm:cxn modelId="{5DCA1B98-8192-4D4A-8224-A17DFA732541}" type="presParOf" srcId="{0DA6E6FD-2519-4D6B-BB4E-6DB9230DA204}" destId="{01259870-A90B-44DB-A767-2BE4206813B1}" srcOrd="6" destOrd="0" presId="urn:microsoft.com/office/officeart/2005/8/layout/hProcess3"/>
    <dgm:cxn modelId="{6A41A209-D143-4005-8C98-CBED03E030A3}" type="presParOf" srcId="{0DA6E6FD-2519-4D6B-BB4E-6DB9230DA204}" destId="{C55C840A-925B-480D-AB94-93D3E0BC7FB2}" srcOrd="7" destOrd="0" presId="urn:microsoft.com/office/officeart/2005/8/layout/hProcess3"/>
    <dgm:cxn modelId="{0960E5BF-0A5E-4259-BD1D-3E5DBB33C49D}" type="presParOf" srcId="{0DA6E6FD-2519-4D6B-BB4E-6DB9230DA204}" destId="{63945E8C-8FCF-4C54-A9E2-CFA2B05EADDB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CC2118-D545-48DA-8D6F-37DBC6DCF0FD}" type="doc">
      <dgm:prSet loTypeId="urn:microsoft.com/office/officeart/2005/8/layout/funnel1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225709-96DE-4614-ABAE-26496A5C732D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Designation </a:t>
          </a:r>
        </a:p>
      </dgm:t>
    </dgm:pt>
    <dgm:pt modelId="{D55B562D-DA8A-4BF7-B143-85241936FE25}" type="parTrans" cxnId="{B6480E15-050B-46CA-B7AB-922BC10EC13F}">
      <dgm:prSet/>
      <dgm:spPr/>
      <dgm:t>
        <a:bodyPr/>
        <a:lstStyle/>
        <a:p>
          <a:endParaRPr lang="en-US"/>
        </a:p>
      </dgm:t>
    </dgm:pt>
    <dgm:pt modelId="{8A74EED0-9C15-429C-98B7-7A1CCC275C23}" type="sibTrans" cxnId="{B6480E15-050B-46CA-B7AB-922BC10EC13F}">
      <dgm:prSet/>
      <dgm:spPr/>
      <dgm:t>
        <a:bodyPr/>
        <a:lstStyle/>
        <a:p>
          <a:endParaRPr lang="en-US"/>
        </a:p>
      </dgm:t>
    </dgm:pt>
    <dgm:pt modelId="{BB848DB4-260E-4D25-A2E3-234AD80FDF9E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Your name</a:t>
          </a:r>
        </a:p>
      </dgm:t>
    </dgm:pt>
    <dgm:pt modelId="{6AAD52ED-9280-4541-9AB0-11853AEB781A}" type="parTrans" cxnId="{EC33F1B6-1D5C-4D21-A437-49FB240BCF09}">
      <dgm:prSet/>
      <dgm:spPr/>
      <dgm:t>
        <a:bodyPr/>
        <a:lstStyle/>
        <a:p>
          <a:endParaRPr lang="en-US"/>
        </a:p>
      </dgm:t>
    </dgm:pt>
    <dgm:pt modelId="{0784E1C3-A317-4914-B556-03B230297874}" type="sibTrans" cxnId="{EC33F1B6-1D5C-4D21-A437-49FB240BCF09}">
      <dgm:prSet/>
      <dgm:spPr/>
      <dgm:t>
        <a:bodyPr/>
        <a:lstStyle/>
        <a:p>
          <a:endParaRPr lang="en-US"/>
        </a:p>
      </dgm:t>
    </dgm:pt>
    <dgm:pt modelId="{D9F3DC30-EF88-4DFA-87CE-3D659CF5B8E1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Contact Details</a:t>
          </a:r>
        </a:p>
      </dgm:t>
    </dgm:pt>
    <dgm:pt modelId="{EF2F3679-BF52-4533-A343-DD9464EF49F6}" type="parTrans" cxnId="{72341A08-3E47-4DA8-A3CB-ACC64A349F64}">
      <dgm:prSet/>
      <dgm:spPr/>
      <dgm:t>
        <a:bodyPr/>
        <a:lstStyle/>
        <a:p>
          <a:endParaRPr lang="en-US"/>
        </a:p>
      </dgm:t>
    </dgm:pt>
    <dgm:pt modelId="{1A498339-F7C6-42F9-93FC-CCF46430C062}" type="sibTrans" cxnId="{72341A08-3E47-4DA8-A3CB-ACC64A349F64}">
      <dgm:prSet/>
      <dgm:spPr/>
      <dgm:t>
        <a:bodyPr/>
        <a:lstStyle/>
        <a:p>
          <a:endParaRPr lang="en-US"/>
        </a:p>
      </dgm:t>
    </dgm:pt>
    <dgm:pt modelId="{0697B64A-DAC3-41F2-8CC3-B62D8C8A2E34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The right signature </a:t>
          </a:r>
        </a:p>
      </dgm:t>
    </dgm:pt>
    <dgm:pt modelId="{CE88DE39-28EC-4E44-B34F-0E0CBD34A181}" type="parTrans" cxnId="{95866010-A91B-4E3F-8926-AEDBB6F36F5D}">
      <dgm:prSet/>
      <dgm:spPr/>
      <dgm:t>
        <a:bodyPr/>
        <a:lstStyle/>
        <a:p>
          <a:endParaRPr lang="en-US"/>
        </a:p>
      </dgm:t>
    </dgm:pt>
    <dgm:pt modelId="{043A00B6-32DB-4EE1-A641-4D2779BE5FDA}" type="sibTrans" cxnId="{95866010-A91B-4E3F-8926-AEDBB6F36F5D}">
      <dgm:prSet/>
      <dgm:spPr/>
      <dgm:t>
        <a:bodyPr/>
        <a:lstStyle/>
        <a:p>
          <a:endParaRPr lang="en-US"/>
        </a:p>
      </dgm:t>
    </dgm:pt>
    <dgm:pt modelId="{15409BBC-22D5-4642-AAB5-871ADE13F1DF}" type="pres">
      <dgm:prSet presAssocID="{D0CC2118-D545-48DA-8D6F-37DBC6DCF0F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B9E669-ADE0-41D3-A3C3-4D6624166036}" type="pres">
      <dgm:prSet presAssocID="{D0CC2118-D545-48DA-8D6F-37DBC6DCF0FD}" presName="ellipse" presStyleLbl="trBgShp" presStyleIdx="0" presStyleCnt="1" custScaleX="173028"/>
      <dgm:spPr/>
    </dgm:pt>
    <dgm:pt modelId="{97AA18C3-9511-41BE-AE94-89A3E8312AAE}" type="pres">
      <dgm:prSet presAssocID="{D0CC2118-D545-48DA-8D6F-37DBC6DCF0FD}" presName="arrow1" presStyleLbl="fgShp" presStyleIdx="0" presStyleCnt="1" custScaleX="173028"/>
      <dgm:spPr/>
    </dgm:pt>
    <dgm:pt modelId="{6DC1ECDC-A7FD-4310-AAFA-E5C3E414043B}" type="pres">
      <dgm:prSet presAssocID="{D0CC2118-D545-48DA-8D6F-37DBC6DCF0FD}" presName="rectangle" presStyleLbl="revTx" presStyleIdx="0" presStyleCnt="1" custScaleX="2623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88A88-72F1-4374-8CEB-C2DAA256E2BC}" type="pres">
      <dgm:prSet presAssocID="{BB848DB4-260E-4D25-A2E3-234AD80FDF9E}" presName="item1" presStyleLbl="node1" presStyleIdx="0" presStyleCnt="3" custScaleX="1730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FC9EA4-FD06-4BFA-B9B8-427CD0A122F9}" type="pres">
      <dgm:prSet presAssocID="{D9F3DC30-EF88-4DFA-87CE-3D659CF5B8E1}" presName="item2" presStyleLbl="node1" presStyleIdx="1" presStyleCnt="3" custScaleX="173028" custLinFactNeighborX="-49230" custLinFactNeighborY="-225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5EED8-E92D-433F-A28C-802EE9548920}" type="pres">
      <dgm:prSet presAssocID="{0697B64A-DAC3-41F2-8CC3-B62D8C8A2E34}" presName="item3" presStyleLbl="node1" presStyleIdx="2" presStyleCnt="3" custScaleX="173028" custLinFactNeighborX="24198" custLinFactNeighborY="8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B850A-22B2-4FE7-98D9-B23EB4D0AFCF}" type="pres">
      <dgm:prSet presAssocID="{D0CC2118-D545-48DA-8D6F-37DBC6DCF0FD}" presName="funnel" presStyleLbl="trAlignAcc1" presStyleIdx="0" presStyleCnt="1" custScaleX="173028" custLinFactNeighborX="-724" custLinFactNeighborY="487"/>
      <dgm:spPr/>
    </dgm:pt>
  </dgm:ptLst>
  <dgm:cxnLst>
    <dgm:cxn modelId="{ED6C41FD-1110-4DBD-8C36-57CED25C3E8E}" type="presOf" srcId="{EE225709-96DE-4614-ABAE-26496A5C732D}" destId="{97C5EED8-E92D-433F-A28C-802EE9548920}" srcOrd="0" destOrd="0" presId="urn:microsoft.com/office/officeart/2005/8/layout/funnel1"/>
    <dgm:cxn modelId="{4F2DF17E-80EA-4AB6-879D-A8C1DF5F5794}" type="presOf" srcId="{0697B64A-DAC3-41F2-8CC3-B62D8C8A2E34}" destId="{6DC1ECDC-A7FD-4310-AAFA-E5C3E414043B}" srcOrd="0" destOrd="0" presId="urn:microsoft.com/office/officeart/2005/8/layout/funnel1"/>
    <dgm:cxn modelId="{61DD98CA-0828-4944-93BA-324068B38E5E}" type="presOf" srcId="{D0CC2118-D545-48DA-8D6F-37DBC6DCF0FD}" destId="{15409BBC-22D5-4642-AAB5-871ADE13F1DF}" srcOrd="0" destOrd="0" presId="urn:microsoft.com/office/officeart/2005/8/layout/funnel1"/>
    <dgm:cxn modelId="{72341A08-3E47-4DA8-A3CB-ACC64A349F64}" srcId="{D0CC2118-D545-48DA-8D6F-37DBC6DCF0FD}" destId="{D9F3DC30-EF88-4DFA-87CE-3D659CF5B8E1}" srcOrd="2" destOrd="0" parTransId="{EF2F3679-BF52-4533-A343-DD9464EF49F6}" sibTransId="{1A498339-F7C6-42F9-93FC-CCF46430C062}"/>
    <dgm:cxn modelId="{95866010-A91B-4E3F-8926-AEDBB6F36F5D}" srcId="{D0CC2118-D545-48DA-8D6F-37DBC6DCF0FD}" destId="{0697B64A-DAC3-41F2-8CC3-B62D8C8A2E34}" srcOrd="3" destOrd="0" parTransId="{CE88DE39-28EC-4E44-B34F-0E0CBD34A181}" sibTransId="{043A00B6-32DB-4EE1-A641-4D2779BE5FDA}"/>
    <dgm:cxn modelId="{0A5A96A7-07C0-462F-AC04-DFB9A36A6815}" type="presOf" srcId="{BB848DB4-260E-4D25-A2E3-234AD80FDF9E}" destId="{1FFC9EA4-FD06-4BFA-B9B8-427CD0A122F9}" srcOrd="0" destOrd="0" presId="urn:microsoft.com/office/officeart/2005/8/layout/funnel1"/>
    <dgm:cxn modelId="{EC33F1B6-1D5C-4D21-A437-49FB240BCF09}" srcId="{D0CC2118-D545-48DA-8D6F-37DBC6DCF0FD}" destId="{BB848DB4-260E-4D25-A2E3-234AD80FDF9E}" srcOrd="1" destOrd="0" parTransId="{6AAD52ED-9280-4541-9AB0-11853AEB781A}" sibTransId="{0784E1C3-A317-4914-B556-03B230297874}"/>
    <dgm:cxn modelId="{6B5E4B6F-AAA5-482F-B00F-9953D3A03644}" type="presOf" srcId="{D9F3DC30-EF88-4DFA-87CE-3D659CF5B8E1}" destId="{B0C88A88-72F1-4374-8CEB-C2DAA256E2BC}" srcOrd="0" destOrd="0" presId="urn:microsoft.com/office/officeart/2005/8/layout/funnel1"/>
    <dgm:cxn modelId="{B6480E15-050B-46CA-B7AB-922BC10EC13F}" srcId="{D0CC2118-D545-48DA-8D6F-37DBC6DCF0FD}" destId="{EE225709-96DE-4614-ABAE-26496A5C732D}" srcOrd="0" destOrd="0" parTransId="{D55B562D-DA8A-4BF7-B143-85241936FE25}" sibTransId="{8A74EED0-9C15-429C-98B7-7A1CCC275C23}"/>
    <dgm:cxn modelId="{4654C0EB-96CC-435C-A089-1A640C5BD1E1}" type="presParOf" srcId="{15409BBC-22D5-4642-AAB5-871ADE13F1DF}" destId="{C4B9E669-ADE0-41D3-A3C3-4D6624166036}" srcOrd="0" destOrd="0" presId="urn:microsoft.com/office/officeart/2005/8/layout/funnel1"/>
    <dgm:cxn modelId="{4DEE3E29-B6C2-4A88-8CD9-D33B8D5C3E05}" type="presParOf" srcId="{15409BBC-22D5-4642-AAB5-871ADE13F1DF}" destId="{97AA18C3-9511-41BE-AE94-89A3E8312AAE}" srcOrd="1" destOrd="0" presId="urn:microsoft.com/office/officeart/2005/8/layout/funnel1"/>
    <dgm:cxn modelId="{31DCBE15-45C0-4189-8EC4-01052AF45CB9}" type="presParOf" srcId="{15409BBC-22D5-4642-AAB5-871ADE13F1DF}" destId="{6DC1ECDC-A7FD-4310-AAFA-E5C3E414043B}" srcOrd="2" destOrd="0" presId="urn:microsoft.com/office/officeart/2005/8/layout/funnel1"/>
    <dgm:cxn modelId="{D04910F6-5211-41AD-9D7F-11B83CB92132}" type="presParOf" srcId="{15409BBC-22D5-4642-AAB5-871ADE13F1DF}" destId="{B0C88A88-72F1-4374-8CEB-C2DAA256E2BC}" srcOrd="3" destOrd="0" presId="urn:microsoft.com/office/officeart/2005/8/layout/funnel1"/>
    <dgm:cxn modelId="{F09C508F-F74A-4249-BA57-C64B773A3E14}" type="presParOf" srcId="{15409BBC-22D5-4642-AAB5-871ADE13F1DF}" destId="{1FFC9EA4-FD06-4BFA-B9B8-427CD0A122F9}" srcOrd="4" destOrd="0" presId="urn:microsoft.com/office/officeart/2005/8/layout/funnel1"/>
    <dgm:cxn modelId="{79247244-E7AA-4B8B-9E58-B5F62E91EDDF}" type="presParOf" srcId="{15409BBC-22D5-4642-AAB5-871ADE13F1DF}" destId="{97C5EED8-E92D-433F-A28C-802EE9548920}" srcOrd="5" destOrd="0" presId="urn:microsoft.com/office/officeart/2005/8/layout/funnel1"/>
    <dgm:cxn modelId="{9B992948-39D0-4534-9709-0BF6594DB049}" type="presParOf" srcId="{15409BBC-22D5-4642-AAB5-871ADE13F1DF}" destId="{BC6B850A-22B2-4FE7-98D9-B23EB4D0AFC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F3991-9DB4-4723-A20D-ED6940AD775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B6FF99-C6D4-417C-BA53-71F6DBEF75FC}">
      <dgm:prSet phldrT="[Text]"/>
      <dgm:spPr/>
      <dgm:t>
        <a:bodyPr/>
        <a:lstStyle/>
        <a:p>
          <a:r>
            <a:rPr lang="en-US" b="1" dirty="0"/>
            <a:t>Appropriate Display photo</a:t>
          </a:r>
        </a:p>
      </dgm:t>
    </dgm:pt>
    <dgm:pt modelId="{260D4C4D-A320-49FF-A118-C47241128C17}" type="parTrans" cxnId="{91268D67-EB90-4E91-BB3F-FAFB4F7E9B1C}">
      <dgm:prSet/>
      <dgm:spPr/>
      <dgm:t>
        <a:bodyPr/>
        <a:lstStyle/>
        <a:p>
          <a:endParaRPr lang="en-US"/>
        </a:p>
      </dgm:t>
    </dgm:pt>
    <dgm:pt modelId="{BAF131EA-A7FE-4C4D-B14B-58B22008D9B9}" type="sibTrans" cxnId="{91268D67-EB90-4E91-BB3F-FAFB4F7E9B1C}">
      <dgm:prSet/>
      <dgm:spPr/>
      <dgm:t>
        <a:bodyPr/>
        <a:lstStyle/>
        <a:p>
          <a:endParaRPr lang="en-US"/>
        </a:p>
      </dgm:t>
    </dgm:pt>
    <dgm:pt modelId="{3B7EE06D-A759-44F4-ABA4-75AC9272FCEF}">
      <dgm:prSet phldrT="[Text]"/>
      <dgm:spPr/>
      <dgm:t>
        <a:bodyPr/>
        <a:lstStyle/>
        <a:p>
          <a:r>
            <a:rPr lang="en-US" b="1" dirty="0"/>
            <a:t>Your complete official name</a:t>
          </a:r>
        </a:p>
      </dgm:t>
    </dgm:pt>
    <dgm:pt modelId="{AC08017A-1509-4360-AA80-D11A224A6E52}" type="parTrans" cxnId="{69ED5CDC-2ADB-4E9E-8F83-838F3CB0067A}">
      <dgm:prSet/>
      <dgm:spPr/>
      <dgm:t>
        <a:bodyPr/>
        <a:lstStyle/>
        <a:p>
          <a:endParaRPr lang="en-US"/>
        </a:p>
      </dgm:t>
    </dgm:pt>
    <dgm:pt modelId="{3A8FF979-997F-45B4-8AF4-788DA545CF54}" type="sibTrans" cxnId="{69ED5CDC-2ADB-4E9E-8F83-838F3CB0067A}">
      <dgm:prSet/>
      <dgm:spPr/>
      <dgm:t>
        <a:bodyPr/>
        <a:lstStyle/>
        <a:p>
          <a:endParaRPr lang="en-US"/>
        </a:p>
      </dgm:t>
    </dgm:pt>
    <dgm:pt modelId="{BC04D5AC-6B0D-4C6A-91FA-2AA5E13051A9}">
      <dgm:prSet phldrT="[Text]"/>
      <dgm:spPr/>
      <dgm:t>
        <a:bodyPr/>
        <a:lstStyle/>
        <a:p>
          <a:r>
            <a:rPr lang="en-US" b="1" dirty="0"/>
            <a:t>Awareness of the terms CC, BCC and Recipients</a:t>
          </a:r>
        </a:p>
      </dgm:t>
    </dgm:pt>
    <dgm:pt modelId="{E557A290-1C7A-4165-930A-BCC34897DD40}" type="parTrans" cxnId="{2A7F4E38-F0D3-4262-91D6-D57ED05E3286}">
      <dgm:prSet/>
      <dgm:spPr/>
      <dgm:t>
        <a:bodyPr/>
        <a:lstStyle/>
        <a:p>
          <a:endParaRPr lang="en-US"/>
        </a:p>
      </dgm:t>
    </dgm:pt>
    <dgm:pt modelId="{7D32C45F-221B-4D41-A6DF-01E5B700734A}" type="sibTrans" cxnId="{2A7F4E38-F0D3-4262-91D6-D57ED05E3286}">
      <dgm:prSet/>
      <dgm:spPr/>
      <dgm:t>
        <a:bodyPr/>
        <a:lstStyle/>
        <a:p>
          <a:endParaRPr lang="en-US"/>
        </a:p>
      </dgm:t>
    </dgm:pt>
    <dgm:pt modelId="{CF4197E0-CE09-4413-A504-106CA5EDFF9D}">
      <dgm:prSet phldrT="[Text]"/>
      <dgm:spPr/>
      <dgm:t>
        <a:bodyPr/>
        <a:lstStyle/>
        <a:p>
          <a:r>
            <a:rPr lang="en-US" b="1" dirty="0"/>
            <a:t>Awareness of your audience </a:t>
          </a:r>
        </a:p>
      </dgm:t>
    </dgm:pt>
    <dgm:pt modelId="{89E64408-FB24-42FA-BB24-A2E55957B06A}" type="parTrans" cxnId="{D3A004C2-A93F-46BC-BE43-EA5510F76EC5}">
      <dgm:prSet/>
      <dgm:spPr/>
      <dgm:t>
        <a:bodyPr/>
        <a:lstStyle/>
        <a:p>
          <a:endParaRPr lang="en-US"/>
        </a:p>
      </dgm:t>
    </dgm:pt>
    <dgm:pt modelId="{5CA9C723-EA05-48DB-9940-45A438580564}" type="sibTrans" cxnId="{D3A004C2-A93F-46BC-BE43-EA5510F76EC5}">
      <dgm:prSet/>
      <dgm:spPr/>
      <dgm:t>
        <a:bodyPr/>
        <a:lstStyle/>
        <a:p>
          <a:endParaRPr lang="en-US"/>
        </a:p>
      </dgm:t>
    </dgm:pt>
    <dgm:pt modelId="{01F44C12-3FAD-4FD0-BA70-67962EF4EF50}" type="pres">
      <dgm:prSet presAssocID="{81CF3991-9DB4-4723-A20D-ED6940AD775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3394B4-70EB-4126-ADD5-F0BFEC7AB6FB}" type="pres">
      <dgm:prSet presAssocID="{F3B6FF99-C6D4-417C-BA53-71F6DBEF75FC}" presName="compNode" presStyleCnt="0"/>
      <dgm:spPr/>
    </dgm:pt>
    <dgm:pt modelId="{D7DC1373-1C0A-4272-85CF-90FDB5A1D330}" type="pres">
      <dgm:prSet presAssocID="{F3B6FF99-C6D4-417C-BA53-71F6DBEF75FC}" presName="pictRect" presStyleLbl="node1" presStyleIdx="0" presStyleCnt="4" custLinFactNeighborX="-210" custLinFactNeighborY="1729"/>
      <dgm:spPr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A75D2055-CAEF-4476-BE7C-9576141510BB}" type="pres">
      <dgm:prSet presAssocID="{F3B6FF99-C6D4-417C-BA53-71F6DBEF75FC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EBB60F-C7C5-4915-BC8D-ED13E16586A0}" type="pres">
      <dgm:prSet presAssocID="{BAF131EA-A7FE-4C4D-B14B-58B22008D9B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488F0DA-EE89-429E-82DD-761FE039EBCA}" type="pres">
      <dgm:prSet presAssocID="{3B7EE06D-A759-44F4-ABA4-75AC9272FCEF}" presName="compNode" presStyleCnt="0"/>
      <dgm:spPr/>
    </dgm:pt>
    <dgm:pt modelId="{CC6627A3-53EF-454D-A94A-A24108D34785}" type="pres">
      <dgm:prSet presAssocID="{3B7EE06D-A759-44F4-ABA4-75AC9272FCEF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87183A29-71AE-4565-BCEF-34BE69434187}" type="pres">
      <dgm:prSet presAssocID="{3B7EE06D-A759-44F4-ABA4-75AC9272FCEF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8FEEC7-6DC8-4F82-B07D-D8F2B588ADE8}" type="pres">
      <dgm:prSet presAssocID="{3A8FF979-997F-45B4-8AF4-788DA545CF5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74F1543-F189-47D4-BE60-AD0237DD14A2}" type="pres">
      <dgm:prSet presAssocID="{BC04D5AC-6B0D-4C6A-91FA-2AA5E13051A9}" presName="compNode" presStyleCnt="0"/>
      <dgm:spPr/>
    </dgm:pt>
    <dgm:pt modelId="{5553B1A2-A037-443B-80F7-6432F39D0137}" type="pres">
      <dgm:prSet presAssocID="{BC04D5AC-6B0D-4C6A-91FA-2AA5E13051A9}" presName="pict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 t="-24000" b="-24000"/>
          </a:stretch>
        </a:blipFill>
      </dgm:spPr>
    </dgm:pt>
    <dgm:pt modelId="{C41309B6-A382-42B6-A8EC-4871C5141A26}" type="pres">
      <dgm:prSet presAssocID="{BC04D5AC-6B0D-4C6A-91FA-2AA5E13051A9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2DF4A-C177-4ED7-B838-C3225F75417E}" type="pres">
      <dgm:prSet presAssocID="{7D32C45F-221B-4D41-A6DF-01E5B700734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93ADBC7-1384-4696-A596-DFE5A3A21614}" type="pres">
      <dgm:prSet presAssocID="{CF4197E0-CE09-4413-A504-106CA5EDFF9D}" presName="compNode" presStyleCnt="0"/>
      <dgm:spPr/>
    </dgm:pt>
    <dgm:pt modelId="{0D6D1DED-0CD7-4032-9124-9581E5AFCE28}" type="pres">
      <dgm:prSet presAssocID="{CF4197E0-CE09-4413-A504-106CA5EDFF9D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83826D7-DD5B-4B5F-8EBE-251C0A2EDBF2}" type="pres">
      <dgm:prSet presAssocID="{CF4197E0-CE09-4413-A504-106CA5EDFF9D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342853-5DF6-4A37-8C97-B5C40E3DA8D8}" type="presOf" srcId="{BAF131EA-A7FE-4C4D-B14B-58B22008D9B9}" destId="{82EBB60F-C7C5-4915-BC8D-ED13E16586A0}" srcOrd="0" destOrd="0" presId="urn:microsoft.com/office/officeart/2005/8/layout/pList1"/>
    <dgm:cxn modelId="{0026A2DF-097D-461D-8E5A-93E7EDDA7422}" type="presOf" srcId="{7D32C45F-221B-4D41-A6DF-01E5B700734A}" destId="{A272DF4A-C177-4ED7-B838-C3225F75417E}" srcOrd="0" destOrd="0" presId="urn:microsoft.com/office/officeart/2005/8/layout/pList1"/>
    <dgm:cxn modelId="{708277EB-A8C2-4021-AF37-4D72DBBFE373}" type="presOf" srcId="{81CF3991-9DB4-4723-A20D-ED6940AD7758}" destId="{01F44C12-3FAD-4FD0-BA70-67962EF4EF50}" srcOrd="0" destOrd="0" presId="urn:microsoft.com/office/officeart/2005/8/layout/pList1"/>
    <dgm:cxn modelId="{D64A1D15-F1E2-439D-B88B-A6D29F176A70}" type="presOf" srcId="{3A8FF979-997F-45B4-8AF4-788DA545CF54}" destId="{AC8FEEC7-6DC8-4F82-B07D-D8F2B588ADE8}" srcOrd="0" destOrd="0" presId="urn:microsoft.com/office/officeart/2005/8/layout/pList1"/>
    <dgm:cxn modelId="{5FB2E8B4-194C-483F-AFDD-E34B82EB472B}" type="presOf" srcId="{F3B6FF99-C6D4-417C-BA53-71F6DBEF75FC}" destId="{A75D2055-CAEF-4476-BE7C-9576141510BB}" srcOrd="0" destOrd="0" presId="urn:microsoft.com/office/officeart/2005/8/layout/pList1"/>
    <dgm:cxn modelId="{69ED5CDC-2ADB-4E9E-8F83-838F3CB0067A}" srcId="{81CF3991-9DB4-4723-A20D-ED6940AD7758}" destId="{3B7EE06D-A759-44F4-ABA4-75AC9272FCEF}" srcOrd="1" destOrd="0" parTransId="{AC08017A-1509-4360-AA80-D11A224A6E52}" sibTransId="{3A8FF979-997F-45B4-8AF4-788DA545CF54}"/>
    <dgm:cxn modelId="{91268D67-EB90-4E91-BB3F-FAFB4F7E9B1C}" srcId="{81CF3991-9DB4-4723-A20D-ED6940AD7758}" destId="{F3B6FF99-C6D4-417C-BA53-71F6DBEF75FC}" srcOrd="0" destOrd="0" parTransId="{260D4C4D-A320-49FF-A118-C47241128C17}" sibTransId="{BAF131EA-A7FE-4C4D-B14B-58B22008D9B9}"/>
    <dgm:cxn modelId="{AD4FD563-5846-4DE5-977C-21AEFB89AEFF}" type="presOf" srcId="{3B7EE06D-A759-44F4-ABA4-75AC9272FCEF}" destId="{87183A29-71AE-4565-BCEF-34BE69434187}" srcOrd="0" destOrd="0" presId="urn:microsoft.com/office/officeart/2005/8/layout/pList1"/>
    <dgm:cxn modelId="{BAF95554-B5CF-4EB0-AF66-3827DA6B7444}" type="presOf" srcId="{BC04D5AC-6B0D-4C6A-91FA-2AA5E13051A9}" destId="{C41309B6-A382-42B6-A8EC-4871C5141A26}" srcOrd="0" destOrd="0" presId="urn:microsoft.com/office/officeart/2005/8/layout/pList1"/>
    <dgm:cxn modelId="{2A7F4E38-F0D3-4262-91D6-D57ED05E3286}" srcId="{81CF3991-9DB4-4723-A20D-ED6940AD7758}" destId="{BC04D5AC-6B0D-4C6A-91FA-2AA5E13051A9}" srcOrd="2" destOrd="0" parTransId="{E557A290-1C7A-4165-930A-BCC34897DD40}" sibTransId="{7D32C45F-221B-4D41-A6DF-01E5B700734A}"/>
    <dgm:cxn modelId="{000D9B7C-C1BA-42F1-B2CF-F8A2DF836C3E}" type="presOf" srcId="{CF4197E0-CE09-4413-A504-106CA5EDFF9D}" destId="{983826D7-DD5B-4B5F-8EBE-251C0A2EDBF2}" srcOrd="0" destOrd="0" presId="urn:microsoft.com/office/officeart/2005/8/layout/pList1"/>
    <dgm:cxn modelId="{D3A004C2-A93F-46BC-BE43-EA5510F76EC5}" srcId="{81CF3991-9DB4-4723-A20D-ED6940AD7758}" destId="{CF4197E0-CE09-4413-A504-106CA5EDFF9D}" srcOrd="3" destOrd="0" parTransId="{89E64408-FB24-42FA-BB24-A2E55957B06A}" sibTransId="{5CA9C723-EA05-48DB-9940-45A438580564}"/>
    <dgm:cxn modelId="{8E1998AC-0BBB-4108-95CC-091E12131EE2}" type="presParOf" srcId="{01F44C12-3FAD-4FD0-BA70-67962EF4EF50}" destId="{0E3394B4-70EB-4126-ADD5-F0BFEC7AB6FB}" srcOrd="0" destOrd="0" presId="urn:microsoft.com/office/officeart/2005/8/layout/pList1"/>
    <dgm:cxn modelId="{AD0C04CC-972E-4369-BBE4-500EB16D857E}" type="presParOf" srcId="{0E3394B4-70EB-4126-ADD5-F0BFEC7AB6FB}" destId="{D7DC1373-1C0A-4272-85CF-90FDB5A1D330}" srcOrd="0" destOrd="0" presId="urn:microsoft.com/office/officeart/2005/8/layout/pList1"/>
    <dgm:cxn modelId="{419467A9-0579-402C-9C9E-721D7FF80DD8}" type="presParOf" srcId="{0E3394B4-70EB-4126-ADD5-F0BFEC7AB6FB}" destId="{A75D2055-CAEF-4476-BE7C-9576141510BB}" srcOrd="1" destOrd="0" presId="urn:microsoft.com/office/officeart/2005/8/layout/pList1"/>
    <dgm:cxn modelId="{A1FA13B2-7CDE-4BF4-B5A8-450F4C191AED}" type="presParOf" srcId="{01F44C12-3FAD-4FD0-BA70-67962EF4EF50}" destId="{82EBB60F-C7C5-4915-BC8D-ED13E16586A0}" srcOrd="1" destOrd="0" presId="urn:microsoft.com/office/officeart/2005/8/layout/pList1"/>
    <dgm:cxn modelId="{CC2928D0-EE5A-4411-BF55-76AA133A40E1}" type="presParOf" srcId="{01F44C12-3FAD-4FD0-BA70-67962EF4EF50}" destId="{8488F0DA-EE89-429E-82DD-761FE039EBCA}" srcOrd="2" destOrd="0" presId="urn:microsoft.com/office/officeart/2005/8/layout/pList1"/>
    <dgm:cxn modelId="{7E6BD0F4-4220-44A3-9924-7A93DEFE77E8}" type="presParOf" srcId="{8488F0DA-EE89-429E-82DD-761FE039EBCA}" destId="{CC6627A3-53EF-454D-A94A-A24108D34785}" srcOrd="0" destOrd="0" presId="urn:microsoft.com/office/officeart/2005/8/layout/pList1"/>
    <dgm:cxn modelId="{60493402-77E2-4D57-BC29-0CB6EDECA03E}" type="presParOf" srcId="{8488F0DA-EE89-429E-82DD-761FE039EBCA}" destId="{87183A29-71AE-4565-BCEF-34BE69434187}" srcOrd="1" destOrd="0" presId="urn:microsoft.com/office/officeart/2005/8/layout/pList1"/>
    <dgm:cxn modelId="{862CF596-FE82-4FC3-BD65-15E8EFE35273}" type="presParOf" srcId="{01F44C12-3FAD-4FD0-BA70-67962EF4EF50}" destId="{AC8FEEC7-6DC8-4F82-B07D-D8F2B588ADE8}" srcOrd="3" destOrd="0" presId="urn:microsoft.com/office/officeart/2005/8/layout/pList1"/>
    <dgm:cxn modelId="{85C59999-0AAF-46EF-BDCB-CC51777D8EDF}" type="presParOf" srcId="{01F44C12-3FAD-4FD0-BA70-67962EF4EF50}" destId="{674F1543-F189-47D4-BE60-AD0237DD14A2}" srcOrd="4" destOrd="0" presId="urn:microsoft.com/office/officeart/2005/8/layout/pList1"/>
    <dgm:cxn modelId="{F51E1C65-C109-4A98-880B-4B0116660045}" type="presParOf" srcId="{674F1543-F189-47D4-BE60-AD0237DD14A2}" destId="{5553B1A2-A037-443B-80F7-6432F39D0137}" srcOrd="0" destOrd="0" presId="urn:microsoft.com/office/officeart/2005/8/layout/pList1"/>
    <dgm:cxn modelId="{A571ED2C-EC2D-4D18-B3AC-5CB6D15AB360}" type="presParOf" srcId="{674F1543-F189-47D4-BE60-AD0237DD14A2}" destId="{C41309B6-A382-42B6-A8EC-4871C5141A26}" srcOrd="1" destOrd="0" presId="urn:microsoft.com/office/officeart/2005/8/layout/pList1"/>
    <dgm:cxn modelId="{7B5DDF67-B71D-43C0-8593-628844B8F1C3}" type="presParOf" srcId="{01F44C12-3FAD-4FD0-BA70-67962EF4EF50}" destId="{A272DF4A-C177-4ED7-B838-C3225F75417E}" srcOrd="5" destOrd="0" presId="urn:microsoft.com/office/officeart/2005/8/layout/pList1"/>
    <dgm:cxn modelId="{D2EF29BE-8DC5-4429-A5F4-A7ED5A28CA42}" type="presParOf" srcId="{01F44C12-3FAD-4FD0-BA70-67962EF4EF50}" destId="{193ADBC7-1384-4696-A596-DFE5A3A21614}" srcOrd="6" destOrd="0" presId="urn:microsoft.com/office/officeart/2005/8/layout/pList1"/>
    <dgm:cxn modelId="{D906416D-C177-4989-AA76-EE6EB9B86317}" type="presParOf" srcId="{193ADBC7-1384-4696-A596-DFE5A3A21614}" destId="{0D6D1DED-0CD7-4032-9124-9581E5AFCE28}" srcOrd="0" destOrd="0" presId="urn:microsoft.com/office/officeart/2005/8/layout/pList1"/>
    <dgm:cxn modelId="{6406DC72-DB86-48F7-85D5-8853436C94C7}" type="presParOf" srcId="{193ADBC7-1384-4696-A596-DFE5A3A21614}" destId="{983826D7-DD5B-4B5F-8EBE-251C0A2EDBF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7356F-324A-4BCC-9AD4-8DDE40D829EF}">
      <dsp:nvSpPr>
        <dsp:cNvPr id="0" name=""/>
        <dsp:cNvSpPr/>
      </dsp:nvSpPr>
      <dsp:spPr>
        <a:xfrm>
          <a:off x="0" y="357676"/>
          <a:ext cx="10200861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017AC8-89FE-4486-BBD9-09B8B6FE0EDA}">
      <dsp:nvSpPr>
        <dsp:cNvPr id="0" name=""/>
        <dsp:cNvSpPr/>
      </dsp:nvSpPr>
      <dsp:spPr>
        <a:xfrm>
          <a:off x="496792" y="0"/>
          <a:ext cx="7140602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9898" tIns="0" rIns="26989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/>
            <a:t>Subject Line</a:t>
          </a:r>
          <a:endParaRPr lang="en-US" sz="2300" b="1" kern="1200" dirty="0"/>
        </a:p>
      </dsp:txBody>
      <dsp:txXfrm>
        <a:off x="529936" y="33144"/>
        <a:ext cx="7074314" cy="612672"/>
      </dsp:txXfrm>
    </dsp:sp>
    <dsp:sp modelId="{2A44BD51-7B36-4393-A023-2C00004503A3}">
      <dsp:nvSpPr>
        <dsp:cNvPr id="0" name=""/>
        <dsp:cNvSpPr/>
      </dsp:nvSpPr>
      <dsp:spPr>
        <a:xfrm>
          <a:off x="0" y="1400956"/>
          <a:ext cx="10200861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759"/>
              <a:satOff val="-6719"/>
              <a:lumOff val="-1716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682885-8394-4F1E-AC08-25E7E54B5C65}">
      <dsp:nvSpPr>
        <dsp:cNvPr id="0" name=""/>
        <dsp:cNvSpPr/>
      </dsp:nvSpPr>
      <dsp:spPr>
        <a:xfrm>
          <a:off x="510043" y="1061476"/>
          <a:ext cx="7140602" cy="678960"/>
        </a:xfrm>
        <a:prstGeom prst="roundRect">
          <a:avLst/>
        </a:prstGeom>
        <a:gradFill rotWithShape="0">
          <a:gsLst>
            <a:gs pos="0">
              <a:schemeClr val="accent2">
                <a:hueOff val="9759"/>
                <a:satOff val="-6719"/>
                <a:lumOff val="-1716"/>
                <a:alphaOff val="0"/>
                <a:shade val="85000"/>
                <a:satMod val="130000"/>
              </a:schemeClr>
            </a:gs>
            <a:gs pos="34000">
              <a:schemeClr val="accent2">
                <a:hueOff val="9759"/>
                <a:satOff val="-6719"/>
                <a:lumOff val="-1716"/>
                <a:alphaOff val="0"/>
                <a:shade val="87000"/>
                <a:satMod val="125000"/>
              </a:schemeClr>
            </a:gs>
            <a:gs pos="70000">
              <a:schemeClr val="accent2">
                <a:hueOff val="9759"/>
                <a:satOff val="-6719"/>
                <a:lumOff val="-171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9759"/>
                <a:satOff val="-6719"/>
                <a:lumOff val="-171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9898" tIns="0" rIns="26989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/>
            <a:t>Salutation/Greeting </a:t>
          </a:r>
          <a:endParaRPr lang="en-US" sz="2300" b="1" kern="1200" dirty="0"/>
        </a:p>
      </dsp:txBody>
      <dsp:txXfrm>
        <a:off x="543187" y="1094620"/>
        <a:ext cx="7074314" cy="612672"/>
      </dsp:txXfrm>
    </dsp:sp>
    <dsp:sp modelId="{D5A62EC9-B07E-4EF8-B222-64BCA7072984}">
      <dsp:nvSpPr>
        <dsp:cNvPr id="0" name=""/>
        <dsp:cNvSpPr/>
      </dsp:nvSpPr>
      <dsp:spPr>
        <a:xfrm>
          <a:off x="0" y="2444236"/>
          <a:ext cx="10200861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BCA51E-9AA6-4380-A6AD-2216213577AF}">
      <dsp:nvSpPr>
        <dsp:cNvPr id="0" name=""/>
        <dsp:cNvSpPr/>
      </dsp:nvSpPr>
      <dsp:spPr>
        <a:xfrm>
          <a:off x="510043" y="2104756"/>
          <a:ext cx="7140602" cy="678960"/>
        </a:xfrm>
        <a:prstGeom prst="roundRect">
          <a:avLst/>
        </a:prstGeom>
        <a:gradFill rotWithShape="0">
          <a:gsLst>
            <a:gs pos="0">
              <a:schemeClr val="accent2">
                <a:hueOff val="19519"/>
                <a:satOff val="-13438"/>
                <a:lumOff val="-3431"/>
                <a:alphaOff val="0"/>
                <a:shade val="85000"/>
                <a:satMod val="130000"/>
              </a:schemeClr>
            </a:gs>
            <a:gs pos="34000">
              <a:schemeClr val="accent2">
                <a:hueOff val="19519"/>
                <a:satOff val="-13438"/>
                <a:lumOff val="-3431"/>
                <a:alphaOff val="0"/>
                <a:shade val="87000"/>
                <a:satMod val="125000"/>
              </a:schemeClr>
            </a:gs>
            <a:gs pos="70000">
              <a:schemeClr val="accent2">
                <a:hueOff val="19519"/>
                <a:satOff val="-13438"/>
                <a:lumOff val="-343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19519"/>
                <a:satOff val="-13438"/>
                <a:lumOff val="-343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9898" tIns="0" rIns="26989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/>
            <a:t>Body Paragraph/s</a:t>
          </a:r>
          <a:endParaRPr lang="en-US" sz="2300" b="1" kern="1200" dirty="0"/>
        </a:p>
      </dsp:txBody>
      <dsp:txXfrm>
        <a:off x="543187" y="2137900"/>
        <a:ext cx="7074314" cy="612672"/>
      </dsp:txXfrm>
    </dsp:sp>
    <dsp:sp modelId="{2BFEA983-7FA1-4DA3-8D9F-C8B1E33D861D}">
      <dsp:nvSpPr>
        <dsp:cNvPr id="0" name=""/>
        <dsp:cNvSpPr/>
      </dsp:nvSpPr>
      <dsp:spPr>
        <a:xfrm>
          <a:off x="0" y="3487516"/>
          <a:ext cx="10200861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9278"/>
              <a:satOff val="-20157"/>
              <a:lumOff val="-5147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7069C4-FCCF-424D-8D99-3558F67D3B8D}">
      <dsp:nvSpPr>
        <dsp:cNvPr id="0" name=""/>
        <dsp:cNvSpPr/>
      </dsp:nvSpPr>
      <dsp:spPr>
        <a:xfrm>
          <a:off x="510043" y="3148036"/>
          <a:ext cx="7140602" cy="678960"/>
        </a:xfrm>
        <a:prstGeom prst="roundRect">
          <a:avLst/>
        </a:prstGeom>
        <a:gradFill rotWithShape="0">
          <a:gsLst>
            <a:gs pos="0">
              <a:schemeClr val="accent2">
                <a:hueOff val="29278"/>
                <a:satOff val="-20157"/>
                <a:lumOff val="-5147"/>
                <a:alphaOff val="0"/>
                <a:shade val="85000"/>
                <a:satMod val="130000"/>
              </a:schemeClr>
            </a:gs>
            <a:gs pos="34000">
              <a:schemeClr val="accent2">
                <a:hueOff val="29278"/>
                <a:satOff val="-20157"/>
                <a:lumOff val="-5147"/>
                <a:alphaOff val="0"/>
                <a:shade val="87000"/>
                <a:satMod val="125000"/>
              </a:schemeClr>
            </a:gs>
            <a:gs pos="70000">
              <a:schemeClr val="accent2">
                <a:hueOff val="29278"/>
                <a:satOff val="-20157"/>
                <a:lumOff val="-514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29278"/>
                <a:satOff val="-20157"/>
                <a:lumOff val="-514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9898" tIns="0" rIns="26989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/>
            <a:t>Closing line</a:t>
          </a:r>
          <a:endParaRPr lang="en-US" sz="2300" b="1" kern="1200" dirty="0"/>
        </a:p>
      </dsp:txBody>
      <dsp:txXfrm>
        <a:off x="543187" y="3181180"/>
        <a:ext cx="7074314" cy="612672"/>
      </dsp:txXfrm>
    </dsp:sp>
    <dsp:sp modelId="{A11119DF-44B3-48F7-A9F4-ADE2CCD8B065}">
      <dsp:nvSpPr>
        <dsp:cNvPr id="0" name=""/>
        <dsp:cNvSpPr/>
      </dsp:nvSpPr>
      <dsp:spPr>
        <a:xfrm>
          <a:off x="0" y="4530796"/>
          <a:ext cx="10200861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05DBB9-DCC8-4354-8EDC-F191A37DB8F4}">
      <dsp:nvSpPr>
        <dsp:cNvPr id="0" name=""/>
        <dsp:cNvSpPr/>
      </dsp:nvSpPr>
      <dsp:spPr>
        <a:xfrm>
          <a:off x="510043" y="4191316"/>
          <a:ext cx="7140602" cy="678960"/>
        </a:xfrm>
        <a:prstGeom prst="roundRect">
          <a:avLst/>
        </a:prstGeom>
        <a:gradFill rotWithShape="0">
          <a:gsLst>
            <a:gs pos="0">
              <a:schemeClr val="accent2">
                <a:hueOff val="39038"/>
                <a:satOff val="-26876"/>
                <a:lumOff val="-6863"/>
                <a:alphaOff val="0"/>
                <a:shade val="85000"/>
                <a:satMod val="130000"/>
              </a:schemeClr>
            </a:gs>
            <a:gs pos="34000">
              <a:schemeClr val="accent2">
                <a:hueOff val="39038"/>
                <a:satOff val="-26876"/>
                <a:lumOff val="-6863"/>
                <a:alphaOff val="0"/>
                <a:shade val="87000"/>
                <a:satMod val="125000"/>
              </a:schemeClr>
            </a:gs>
            <a:gs pos="70000">
              <a:schemeClr val="accent2">
                <a:hueOff val="39038"/>
                <a:satOff val="-26876"/>
                <a:lumOff val="-686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39038"/>
                <a:satOff val="-26876"/>
                <a:lumOff val="-686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9898" tIns="0" rIns="26989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/>
            <a:t>Signature</a:t>
          </a:r>
          <a:endParaRPr lang="en-US" sz="2300" b="1" kern="1200" dirty="0"/>
        </a:p>
      </dsp:txBody>
      <dsp:txXfrm>
        <a:off x="543187" y="4224460"/>
        <a:ext cx="7074314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F4B16F-8D19-4D19-B9C0-322E61540414}">
      <dsp:nvSpPr>
        <dsp:cNvPr id="0" name=""/>
        <dsp:cNvSpPr/>
      </dsp:nvSpPr>
      <dsp:spPr>
        <a:xfrm rot="10800000">
          <a:off x="1964070" y="2203"/>
          <a:ext cx="6688836" cy="1117155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2634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>
              <a:solidFill>
                <a:schemeClr val="tx1"/>
              </a:solidFill>
            </a:rPr>
            <a:t>Precise</a:t>
          </a:r>
        </a:p>
      </dsp:txBody>
      <dsp:txXfrm rot="10800000">
        <a:off x="2243359" y="2203"/>
        <a:ext cx="6409547" cy="1117155"/>
      </dsp:txXfrm>
    </dsp:sp>
    <dsp:sp modelId="{A0D35178-6BFE-4C1A-A235-08244E697A99}">
      <dsp:nvSpPr>
        <dsp:cNvPr id="0" name=""/>
        <dsp:cNvSpPr/>
      </dsp:nvSpPr>
      <dsp:spPr>
        <a:xfrm>
          <a:off x="1405493" y="2203"/>
          <a:ext cx="1117155" cy="111715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C290005-C8A2-4487-B1C3-761586414F74}">
      <dsp:nvSpPr>
        <dsp:cNvPr id="0" name=""/>
        <dsp:cNvSpPr/>
      </dsp:nvSpPr>
      <dsp:spPr>
        <a:xfrm rot="10800000">
          <a:off x="1964070" y="1452784"/>
          <a:ext cx="6688836" cy="1117155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2634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>
              <a:solidFill>
                <a:schemeClr val="tx1"/>
              </a:solidFill>
            </a:rPr>
            <a:t>Concise </a:t>
          </a:r>
        </a:p>
      </dsp:txBody>
      <dsp:txXfrm rot="10800000">
        <a:off x="2243359" y="1452784"/>
        <a:ext cx="6409547" cy="1117155"/>
      </dsp:txXfrm>
    </dsp:sp>
    <dsp:sp modelId="{2816C030-2811-4AF5-9F4B-A7786D9EF99A}">
      <dsp:nvSpPr>
        <dsp:cNvPr id="0" name=""/>
        <dsp:cNvSpPr/>
      </dsp:nvSpPr>
      <dsp:spPr>
        <a:xfrm>
          <a:off x="1405493" y="1452784"/>
          <a:ext cx="1117155" cy="111715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D56A7A7-7DCB-473D-9356-F599535C93CC}">
      <dsp:nvSpPr>
        <dsp:cNvPr id="0" name=""/>
        <dsp:cNvSpPr/>
      </dsp:nvSpPr>
      <dsp:spPr>
        <a:xfrm rot="10800000">
          <a:off x="1964070" y="2903366"/>
          <a:ext cx="6688836" cy="1117155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2634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>
              <a:solidFill>
                <a:schemeClr val="tx1"/>
              </a:solidFill>
            </a:rPr>
            <a:t>Relevant </a:t>
          </a:r>
        </a:p>
      </dsp:txBody>
      <dsp:txXfrm rot="10800000">
        <a:off x="2243359" y="2903366"/>
        <a:ext cx="6409547" cy="1117155"/>
      </dsp:txXfrm>
    </dsp:sp>
    <dsp:sp modelId="{CC8C3206-08D0-4DF7-9936-3A2435440FB7}">
      <dsp:nvSpPr>
        <dsp:cNvPr id="0" name=""/>
        <dsp:cNvSpPr/>
      </dsp:nvSpPr>
      <dsp:spPr>
        <a:xfrm>
          <a:off x="1405493" y="2903366"/>
          <a:ext cx="1117155" cy="111715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9E2E8-9955-4331-8773-9FDD12B931A5}">
      <dsp:nvSpPr>
        <dsp:cNvPr id="0" name=""/>
        <dsp:cNvSpPr/>
      </dsp:nvSpPr>
      <dsp:spPr>
        <a:xfrm>
          <a:off x="390169" y="2316"/>
          <a:ext cx="3148922" cy="18893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solidFill>
                <a:schemeClr val="tx1"/>
              </a:solidFill>
            </a:rPr>
            <a:t>Clear Organization of the ideas</a:t>
          </a:r>
        </a:p>
      </dsp:txBody>
      <dsp:txXfrm>
        <a:off x="390169" y="2316"/>
        <a:ext cx="3148922" cy="1889353"/>
      </dsp:txXfrm>
    </dsp:sp>
    <dsp:sp modelId="{C0E5598C-77A7-4A0D-A8B0-C65378CBBAE7}">
      <dsp:nvSpPr>
        <dsp:cNvPr id="0" name=""/>
        <dsp:cNvSpPr/>
      </dsp:nvSpPr>
      <dsp:spPr>
        <a:xfrm>
          <a:off x="3853983" y="2316"/>
          <a:ext cx="3148922" cy="18893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solidFill>
                <a:schemeClr val="tx1"/>
              </a:solidFill>
            </a:rPr>
            <a:t>Proper paragraphing, if necessary </a:t>
          </a:r>
        </a:p>
      </dsp:txBody>
      <dsp:txXfrm>
        <a:off x="3853983" y="2316"/>
        <a:ext cx="3148922" cy="1889353"/>
      </dsp:txXfrm>
    </dsp:sp>
    <dsp:sp modelId="{4CC9B0FD-570B-415C-934A-0DD44FB26895}">
      <dsp:nvSpPr>
        <dsp:cNvPr id="0" name=""/>
        <dsp:cNvSpPr/>
      </dsp:nvSpPr>
      <dsp:spPr>
        <a:xfrm>
          <a:off x="7317798" y="2316"/>
          <a:ext cx="3148922" cy="18893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solidFill>
                <a:schemeClr val="tx1"/>
              </a:solidFill>
            </a:rPr>
            <a:t>Bullet points, if necessary </a:t>
          </a:r>
        </a:p>
      </dsp:txBody>
      <dsp:txXfrm>
        <a:off x="7317798" y="2316"/>
        <a:ext cx="3148922" cy="1889353"/>
      </dsp:txXfrm>
    </dsp:sp>
    <dsp:sp modelId="{E50BDCAD-3BB9-43B2-A1F9-F1E22603E74A}">
      <dsp:nvSpPr>
        <dsp:cNvPr id="0" name=""/>
        <dsp:cNvSpPr/>
      </dsp:nvSpPr>
      <dsp:spPr>
        <a:xfrm>
          <a:off x="3853983" y="2206561"/>
          <a:ext cx="3148922" cy="18893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solidFill>
                <a:schemeClr val="tx1"/>
              </a:solidFill>
            </a:rPr>
            <a:t>Inclusion of all the relevant details</a:t>
          </a:r>
        </a:p>
      </dsp:txBody>
      <dsp:txXfrm>
        <a:off x="3853983" y="2206561"/>
        <a:ext cx="3148922" cy="1889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051C0-8311-4444-AA81-C5B0DF748E8D}">
      <dsp:nvSpPr>
        <dsp:cNvPr id="0" name=""/>
        <dsp:cNvSpPr/>
      </dsp:nvSpPr>
      <dsp:spPr>
        <a:xfrm>
          <a:off x="0" y="0"/>
          <a:ext cx="8046720" cy="88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solidFill>
                <a:schemeClr val="tx1"/>
              </a:solidFill>
            </a:rPr>
            <a:t>Purpose of the email (I am writing to inform/inquire/request, etc.)</a:t>
          </a:r>
        </a:p>
      </dsp:txBody>
      <dsp:txXfrm>
        <a:off x="25921" y="25921"/>
        <a:ext cx="7016953" cy="833157"/>
      </dsp:txXfrm>
    </dsp:sp>
    <dsp:sp modelId="{08EB8CA0-FC82-4800-AF54-115DA5D45B63}">
      <dsp:nvSpPr>
        <dsp:cNvPr id="0" name=""/>
        <dsp:cNvSpPr/>
      </dsp:nvSpPr>
      <dsp:spPr>
        <a:xfrm>
          <a:off x="673912" y="1045908"/>
          <a:ext cx="8046720" cy="88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solidFill>
                <a:schemeClr val="tx1"/>
              </a:solidFill>
            </a:rPr>
            <a:t>Details of the message</a:t>
          </a:r>
        </a:p>
      </dsp:txBody>
      <dsp:txXfrm>
        <a:off x="699833" y="1071829"/>
        <a:ext cx="6745715" cy="833157"/>
      </dsp:txXfrm>
    </dsp:sp>
    <dsp:sp modelId="{B646EB94-86AC-4DE4-BAF6-C167FA06D635}">
      <dsp:nvSpPr>
        <dsp:cNvPr id="0" name=""/>
        <dsp:cNvSpPr/>
      </dsp:nvSpPr>
      <dsp:spPr>
        <a:xfrm>
          <a:off x="1337767" y="2091817"/>
          <a:ext cx="8046720" cy="88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solidFill>
                <a:schemeClr val="tx1"/>
              </a:solidFill>
            </a:rPr>
            <a:t>Call to action </a:t>
          </a:r>
        </a:p>
      </dsp:txBody>
      <dsp:txXfrm>
        <a:off x="1363688" y="2117738"/>
        <a:ext cx="6755773" cy="833157"/>
      </dsp:txXfrm>
    </dsp:sp>
    <dsp:sp modelId="{7F426667-A277-42C0-92B9-D453B675AB42}">
      <dsp:nvSpPr>
        <dsp:cNvPr id="0" name=""/>
        <dsp:cNvSpPr/>
      </dsp:nvSpPr>
      <dsp:spPr>
        <a:xfrm>
          <a:off x="2011680" y="3137725"/>
          <a:ext cx="8046720" cy="88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solidFill>
                <a:schemeClr val="tx1"/>
              </a:solidFill>
            </a:rPr>
            <a:t>Goodwill building statements</a:t>
          </a:r>
        </a:p>
      </dsp:txBody>
      <dsp:txXfrm>
        <a:off x="2037601" y="3163646"/>
        <a:ext cx="6745715" cy="833157"/>
      </dsp:txXfrm>
    </dsp:sp>
    <dsp:sp modelId="{E512EE81-F173-48C9-A511-F55F0AC41E0C}">
      <dsp:nvSpPr>
        <dsp:cNvPr id="0" name=""/>
        <dsp:cNvSpPr/>
      </dsp:nvSpPr>
      <dsp:spPr>
        <a:xfrm>
          <a:off x="7471470" y="677829"/>
          <a:ext cx="575249" cy="575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solidFill>
              <a:schemeClr val="tx1"/>
            </a:solidFill>
          </a:endParaRPr>
        </a:p>
      </dsp:txBody>
      <dsp:txXfrm>
        <a:off x="7600901" y="677829"/>
        <a:ext cx="316387" cy="432875"/>
      </dsp:txXfrm>
    </dsp:sp>
    <dsp:sp modelId="{2821CAD1-5E4D-4695-8780-4B4A24411324}">
      <dsp:nvSpPr>
        <dsp:cNvPr id="0" name=""/>
        <dsp:cNvSpPr/>
      </dsp:nvSpPr>
      <dsp:spPr>
        <a:xfrm>
          <a:off x="8145383" y="1723737"/>
          <a:ext cx="575249" cy="575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solidFill>
              <a:schemeClr val="tx1"/>
            </a:solidFill>
          </a:endParaRPr>
        </a:p>
      </dsp:txBody>
      <dsp:txXfrm>
        <a:off x="8274814" y="1723737"/>
        <a:ext cx="316387" cy="432875"/>
      </dsp:txXfrm>
    </dsp:sp>
    <dsp:sp modelId="{B2FD7BBE-19DC-42AD-8D11-4BE579A1E7CB}">
      <dsp:nvSpPr>
        <dsp:cNvPr id="0" name=""/>
        <dsp:cNvSpPr/>
      </dsp:nvSpPr>
      <dsp:spPr>
        <a:xfrm>
          <a:off x="8809237" y="2769646"/>
          <a:ext cx="575249" cy="575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solidFill>
              <a:schemeClr val="tx1"/>
            </a:solidFill>
          </a:endParaRPr>
        </a:p>
      </dsp:txBody>
      <dsp:txXfrm>
        <a:off x="8938668" y="2769646"/>
        <a:ext cx="316387" cy="4328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45E8C-8FCF-4C54-A9E2-CFA2B05EADDB}">
      <dsp:nvSpPr>
        <dsp:cNvPr id="0" name=""/>
        <dsp:cNvSpPr/>
      </dsp:nvSpPr>
      <dsp:spPr>
        <a:xfrm>
          <a:off x="0" y="33162"/>
          <a:ext cx="10058399" cy="3956400"/>
        </a:xfrm>
        <a:prstGeom prst="rightArrow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CE2889-4FA7-4733-9ADE-9216029DFFA7}">
      <dsp:nvSpPr>
        <dsp:cNvPr id="0" name=""/>
        <dsp:cNvSpPr/>
      </dsp:nvSpPr>
      <dsp:spPr>
        <a:xfrm>
          <a:off x="6628978" y="1022262"/>
          <a:ext cx="2423740" cy="1978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6560" rIns="0" bIns="41656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>
              <a:solidFill>
                <a:schemeClr val="accent1">
                  <a:lumMod val="50000"/>
                </a:schemeClr>
              </a:solidFill>
            </a:rPr>
            <a:t>Single liner</a:t>
          </a:r>
        </a:p>
      </dsp:txBody>
      <dsp:txXfrm>
        <a:off x="6628978" y="1022262"/>
        <a:ext cx="2423740" cy="1978200"/>
      </dsp:txXfrm>
    </dsp:sp>
    <dsp:sp modelId="{DC96AFB3-397F-4559-B44D-9D8725A987D6}">
      <dsp:nvSpPr>
        <dsp:cNvPr id="0" name=""/>
        <dsp:cNvSpPr/>
      </dsp:nvSpPr>
      <dsp:spPr>
        <a:xfrm>
          <a:off x="3720489" y="1022262"/>
          <a:ext cx="2423740" cy="1978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6560" rIns="0" bIns="41656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>
              <a:solidFill>
                <a:schemeClr val="accent1">
                  <a:lumMod val="50000"/>
                </a:schemeClr>
              </a:solidFill>
            </a:rPr>
            <a:t>Polite tone</a:t>
          </a:r>
        </a:p>
      </dsp:txBody>
      <dsp:txXfrm>
        <a:off x="3720489" y="1022262"/>
        <a:ext cx="2423740" cy="1978200"/>
      </dsp:txXfrm>
    </dsp:sp>
    <dsp:sp modelId="{5A6AE2FC-E29F-498A-A908-97C3EE4498D2}">
      <dsp:nvSpPr>
        <dsp:cNvPr id="0" name=""/>
        <dsp:cNvSpPr/>
      </dsp:nvSpPr>
      <dsp:spPr>
        <a:xfrm>
          <a:off x="812001" y="1022262"/>
          <a:ext cx="2423740" cy="1978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6560" rIns="0" bIns="41656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0" kern="1200" dirty="0">
              <a:solidFill>
                <a:schemeClr val="accent1">
                  <a:lumMod val="50000"/>
                </a:schemeClr>
              </a:solidFill>
            </a:rPr>
            <a:t>Call to action</a:t>
          </a:r>
        </a:p>
      </dsp:txBody>
      <dsp:txXfrm>
        <a:off x="812001" y="1022262"/>
        <a:ext cx="2423740" cy="19782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9E669-ADE0-41D3-A3C3-4D6624166036}">
      <dsp:nvSpPr>
        <dsp:cNvPr id="0" name=""/>
        <dsp:cNvSpPr/>
      </dsp:nvSpPr>
      <dsp:spPr>
        <a:xfrm>
          <a:off x="1563864" y="222943"/>
          <a:ext cx="7655760" cy="1536597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A18C3-9511-41BE-AE94-89A3E8312AAE}">
      <dsp:nvSpPr>
        <dsp:cNvPr id="0" name=""/>
        <dsp:cNvSpPr/>
      </dsp:nvSpPr>
      <dsp:spPr>
        <a:xfrm>
          <a:off x="4656767" y="3985551"/>
          <a:ext cx="1483674" cy="548785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C1ECDC-A7FD-4310-AAFA-E5C3E414043B}">
      <dsp:nvSpPr>
        <dsp:cNvPr id="0" name=""/>
        <dsp:cNvSpPr/>
      </dsp:nvSpPr>
      <dsp:spPr>
        <a:xfrm>
          <a:off x="0" y="4424579"/>
          <a:ext cx="10797207" cy="1028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>
              <a:solidFill>
                <a:schemeClr val="accent1">
                  <a:lumMod val="50000"/>
                </a:schemeClr>
              </a:solidFill>
            </a:rPr>
            <a:t>The right signature </a:t>
          </a:r>
        </a:p>
      </dsp:txBody>
      <dsp:txXfrm>
        <a:off x="0" y="4424579"/>
        <a:ext cx="10797207" cy="1028971"/>
      </dsp:txXfrm>
    </dsp:sp>
    <dsp:sp modelId="{B0C88A88-72F1-4374-8CEB-C2DAA256E2BC}">
      <dsp:nvSpPr>
        <dsp:cNvPr id="0" name=""/>
        <dsp:cNvSpPr/>
      </dsp:nvSpPr>
      <dsp:spPr>
        <a:xfrm>
          <a:off x="4224503" y="1878216"/>
          <a:ext cx="2670614" cy="154345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>
              <a:solidFill>
                <a:schemeClr val="accent1">
                  <a:lumMod val="50000"/>
                </a:schemeClr>
              </a:solidFill>
            </a:rPr>
            <a:t>Contact Details</a:t>
          </a:r>
        </a:p>
      </dsp:txBody>
      <dsp:txXfrm>
        <a:off x="4615605" y="2104250"/>
        <a:ext cx="1888410" cy="1091389"/>
      </dsp:txXfrm>
    </dsp:sp>
    <dsp:sp modelId="{1FFC9EA4-FD06-4BFA-B9B8-427CD0A122F9}">
      <dsp:nvSpPr>
        <dsp:cNvPr id="0" name=""/>
        <dsp:cNvSpPr/>
      </dsp:nvSpPr>
      <dsp:spPr>
        <a:xfrm>
          <a:off x="2360228" y="372554"/>
          <a:ext cx="2670614" cy="1543457"/>
        </a:xfrm>
        <a:prstGeom prst="ellipse">
          <a:avLst/>
        </a:prstGeom>
        <a:gradFill rotWithShape="0">
          <a:gsLst>
            <a:gs pos="0">
              <a:schemeClr val="accent5">
                <a:hueOff val="1063560"/>
                <a:satOff val="-11946"/>
                <a:lumOff val="-2549"/>
                <a:alphaOff val="0"/>
                <a:shade val="85000"/>
                <a:satMod val="130000"/>
              </a:schemeClr>
            </a:gs>
            <a:gs pos="34000">
              <a:schemeClr val="accent5">
                <a:hueOff val="1063560"/>
                <a:satOff val="-11946"/>
                <a:lumOff val="-2549"/>
                <a:alphaOff val="0"/>
                <a:shade val="87000"/>
                <a:satMod val="125000"/>
              </a:schemeClr>
            </a:gs>
            <a:gs pos="70000">
              <a:schemeClr val="accent5">
                <a:hueOff val="1063560"/>
                <a:satOff val="-11946"/>
                <a:lumOff val="-254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063560"/>
                <a:satOff val="-11946"/>
                <a:lumOff val="-254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>
              <a:solidFill>
                <a:schemeClr val="accent1">
                  <a:lumMod val="50000"/>
                </a:schemeClr>
              </a:solidFill>
            </a:rPr>
            <a:t>Your name</a:t>
          </a:r>
        </a:p>
      </dsp:txBody>
      <dsp:txXfrm>
        <a:off x="2751330" y="598588"/>
        <a:ext cx="1888410" cy="1091389"/>
      </dsp:txXfrm>
    </dsp:sp>
    <dsp:sp modelId="{97C5EED8-E92D-433F-A28C-802EE9548920}">
      <dsp:nvSpPr>
        <dsp:cNvPr id="0" name=""/>
        <dsp:cNvSpPr/>
      </dsp:nvSpPr>
      <dsp:spPr>
        <a:xfrm>
          <a:off x="5071315" y="359978"/>
          <a:ext cx="2670614" cy="1543457"/>
        </a:xfrm>
        <a:prstGeom prst="ellipse">
          <a:avLst/>
        </a:prstGeom>
        <a:gradFill rotWithShape="0">
          <a:gsLst>
            <a:gs pos="0">
              <a:schemeClr val="accent5">
                <a:hueOff val="2127120"/>
                <a:satOff val="-23891"/>
                <a:lumOff val="-5098"/>
                <a:alphaOff val="0"/>
                <a:shade val="85000"/>
                <a:satMod val="130000"/>
              </a:schemeClr>
            </a:gs>
            <a:gs pos="34000">
              <a:schemeClr val="accent5">
                <a:hueOff val="2127120"/>
                <a:satOff val="-23891"/>
                <a:lumOff val="-5098"/>
                <a:alphaOff val="0"/>
                <a:shade val="87000"/>
                <a:satMod val="125000"/>
              </a:schemeClr>
            </a:gs>
            <a:gs pos="70000">
              <a:schemeClr val="accent5">
                <a:hueOff val="2127120"/>
                <a:satOff val="-23891"/>
                <a:lumOff val="-50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2127120"/>
                <a:satOff val="-23891"/>
                <a:lumOff val="-50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accent1">
                  <a:lumMod val="50000"/>
                </a:schemeClr>
              </a:solidFill>
            </a:rPr>
            <a:t>Designation </a:t>
          </a:r>
        </a:p>
      </dsp:txBody>
      <dsp:txXfrm>
        <a:off x="5462417" y="586012"/>
        <a:ext cx="1888410" cy="1091389"/>
      </dsp:txXfrm>
    </dsp:sp>
    <dsp:sp modelId="{BC6B850A-22B2-4FE7-98D9-B23EB4D0AFCF}">
      <dsp:nvSpPr>
        <dsp:cNvPr id="0" name=""/>
        <dsp:cNvSpPr/>
      </dsp:nvSpPr>
      <dsp:spPr>
        <a:xfrm>
          <a:off x="1209550" y="53007"/>
          <a:ext cx="8308577" cy="384149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C1373-1C0A-4272-85CF-90FDB5A1D330}">
      <dsp:nvSpPr>
        <dsp:cNvPr id="0" name=""/>
        <dsp:cNvSpPr/>
      </dsp:nvSpPr>
      <dsp:spPr>
        <a:xfrm>
          <a:off x="3" y="800691"/>
          <a:ext cx="2336810" cy="1610062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D2055-CAEF-4476-BE7C-9576141510BB}">
      <dsp:nvSpPr>
        <dsp:cNvPr id="0" name=""/>
        <dsp:cNvSpPr/>
      </dsp:nvSpPr>
      <dsp:spPr>
        <a:xfrm>
          <a:off x="4910" y="2382915"/>
          <a:ext cx="2336810" cy="866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Appropriate Display photo</a:t>
          </a:r>
        </a:p>
      </dsp:txBody>
      <dsp:txXfrm>
        <a:off x="4910" y="2382915"/>
        <a:ext cx="2336810" cy="866956"/>
      </dsp:txXfrm>
    </dsp:sp>
    <dsp:sp modelId="{CC6627A3-53EF-454D-A94A-A24108D34785}">
      <dsp:nvSpPr>
        <dsp:cNvPr id="0" name=""/>
        <dsp:cNvSpPr/>
      </dsp:nvSpPr>
      <dsp:spPr>
        <a:xfrm>
          <a:off x="2575500" y="772853"/>
          <a:ext cx="2336810" cy="161006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83A29-71AE-4565-BCEF-34BE69434187}">
      <dsp:nvSpPr>
        <dsp:cNvPr id="0" name=""/>
        <dsp:cNvSpPr/>
      </dsp:nvSpPr>
      <dsp:spPr>
        <a:xfrm>
          <a:off x="2575500" y="2382915"/>
          <a:ext cx="2336810" cy="866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Your complete official name</a:t>
          </a:r>
        </a:p>
      </dsp:txBody>
      <dsp:txXfrm>
        <a:off x="2575500" y="2382915"/>
        <a:ext cx="2336810" cy="866956"/>
      </dsp:txXfrm>
    </dsp:sp>
    <dsp:sp modelId="{5553B1A2-A037-443B-80F7-6432F39D0137}">
      <dsp:nvSpPr>
        <dsp:cNvPr id="0" name=""/>
        <dsp:cNvSpPr/>
      </dsp:nvSpPr>
      <dsp:spPr>
        <a:xfrm>
          <a:off x="5146089" y="772853"/>
          <a:ext cx="2336810" cy="1610062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t="-24000" b="-2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309B6-A382-42B6-A8EC-4871C5141A26}">
      <dsp:nvSpPr>
        <dsp:cNvPr id="0" name=""/>
        <dsp:cNvSpPr/>
      </dsp:nvSpPr>
      <dsp:spPr>
        <a:xfrm>
          <a:off x="5146089" y="2382915"/>
          <a:ext cx="2336810" cy="866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Awareness of the terms CC, BCC and Recipients</a:t>
          </a:r>
        </a:p>
      </dsp:txBody>
      <dsp:txXfrm>
        <a:off x="5146089" y="2382915"/>
        <a:ext cx="2336810" cy="866956"/>
      </dsp:txXfrm>
    </dsp:sp>
    <dsp:sp modelId="{0D6D1DED-0CD7-4032-9124-9581E5AFCE28}">
      <dsp:nvSpPr>
        <dsp:cNvPr id="0" name=""/>
        <dsp:cNvSpPr/>
      </dsp:nvSpPr>
      <dsp:spPr>
        <a:xfrm>
          <a:off x="7716679" y="772853"/>
          <a:ext cx="2336810" cy="161006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826D7-DD5B-4B5F-8EBE-251C0A2EDBF2}">
      <dsp:nvSpPr>
        <dsp:cNvPr id="0" name=""/>
        <dsp:cNvSpPr/>
      </dsp:nvSpPr>
      <dsp:spPr>
        <a:xfrm>
          <a:off x="7716679" y="2382915"/>
          <a:ext cx="2336810" cy="866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Awareness of your audience </a:t>
          </a:r>
        </a:p>
      </dsp:txBody>
      <dsp:txXfrm>
        <a:off x="7716679" y="2382915"/>
        <a:ext cx="2336810" cy="866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924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4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4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3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29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5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9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5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1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A311980-9C2E-40DD-917F-866F9FD6F77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1604693-E57B-4567-984D-7837681E3E3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92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3.gi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078B-5CB9-C87D-022C-C6A9C7067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862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Email Writing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DB078B-5CB9-C87D-022C-C6A9C7067244}"/>
              </a:ext>
            </a:extLst>
          </p:cNvPr>
          <p:cNvSpPr txBox="1">
            <a:spLocks/>
          </p:cNvSpPr>
          <p:nvPr/>
        </p:nvSpPr>
        <p:spPr>
          <a:xfrm>
            <a:off x="4790941" y="4417454"/>
            <a:ext cx="6568225" cy="663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800" b="1" cap="none" dirty="0"/>
          </a:p>
        </p:txBody>
      </p:sp>
    </p:spTree>
    <p:extLst>
      <p:ext uri="{BB962C8B-B14F-4D97-AF65-F5344CB8AC3E}">
        <p14:creationId xmlns:p14="http://schemas.microsoft.com/office/powerpoint/2010/main" val="240771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324D-746F-00FB-217C-F348B78F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8"/>
            <a:ext cx="4791566" cy="759522"/>
          </a:xfrm>
        </p:spPr>
        <p:txBody>
          <a:bodyPr/>
          <a:lstStyle/>
          <a:p>
            <a:pPr algn="l"/>
            <a:r>
              <a:rPr lang="en-US" b="1" dirty="0"/>
              <a:t>Good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5AC61E-F02B-2C90-DBF7-ECCF77CF8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8" t="29579" r="5652" b="63152"/>
          <a:stretch/>
        </p:blipFill>
        <p:spPr>
          <a:xfrm>
            <a:off x="1060174" y="2491409"/>
            <a:ext cx="9397471" cy="114003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11" y="1886621"/>
            <a:ext cx="317741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5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en-US" b="1" dirty="0"/>
              <a:t>More Good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257810" indent="-245745">
              <a:lnSpc>
                <a:spcPts val="1895"/>
              </a:lnSpc>
              <a:buClr>
                <a:srgbClr val="1CADE4"/>
              </a:buClr>
              <a:buFont typeface="Wingdings"/>
              <a:buChar char=""/>
              <a:tabLst>
                <a:tab pos="258445" algn="l"/>
              </a:tabLst>
            </a:pPr>
            <a:endParaRPr lang="en-US" sz="3600" spc="-130" dirty="0">
              <a:latin typeface="Arial"/>
              <a:cs typeface="Arial"/>
            </a:endParaRPr>
          </a:p>
          <a:p>
            <a:pPr marL="257810" indent="-245745">
              <a:lnSpc>
                <a:spcPts val="1895"/>
              </a:lnSpc>
              <a:buClr>
                <a:srgbClr val="1CADE4"/>
              </a:buClr>
              <a:buFont typeface="Wingdings"/>
              <a:buChar char=""/>
              <a:tabLst>
                <a:tab pos="258445" algn="l"/>
              </a:tabLst>
            </a:pPr>
            <a:r>
              <a:rPr lang="en-US" sz="3600" spc="-130" dirty="0">
                <a:latin typeface="Arial"/>
                <a:cs typeface="Arial"/>
              </a:rPr>
              <a:t>Examples:</a:t>
            </a:r>
          </a:p>
          <a:p>
            <a:pPr marL="12065" indent="0">
              <a:lnSpc>
                <a:spcPts val="1895"/>
              </a:lnSpc>
              <a:buClr>
                <a:srgbClr val="1CADE4"/>
              </a:buClr>
              <a:buNone/>
              <a:tabLst>
                <a:tab pos="258445" algn="l"/>
              </a:tabLst>
            </a:pPr>
            <a:endParaRPr lang="en-US" sz="3600" dirty="0">
              <a:latin typeface="Arial"/>
              <a:cs typeface="Arial"/>
            </a:endParaRPr>
          </a:p>
          <a:p>
            <a:pPr marL="326390" lvl="1" indent="-208915">
              <a:lnSpc>
                <a:spcPts val="1590"/>
              </a:lnSpc>
              <a:buClr>
                <a:srgbClr val="1CADE4"/>
              </a:buClr>
              <a:buFont typeface="Wingdings"/>
              <a:buChar char=""/>
              <a:tabLst>
                <a:tab pos="327025" algn="l"/>
              </a:tabLst>
            </a:pPr>
            <a:r>
              <a:rPr lang="en-US" sz="3600" spc="-50" dirty="0">
                <a:latin typeface="Arial"/>
                <a:cs typeface="Arial"/>
              </a:rPr>
              <a:t>“Meeting </a:t>
            </a:r>
            <a:r>
              <a:rPr lang="en-US" sz="3600" spc="-125" dirty="0">
                <a:latin typeface="Arial"/>
                <a:cs typeface="Arial"/>
              </a:rPr>
              <a:t>on</a:t>
            </a:r>
            <a:r>
              <a:rPr lang="en-US" sz="3600" spc="65" dirty="0">
                <a:latin typeface="Arial"/>
                <a:cs typeface="Arial"/>
              </a:rPr>
              <a:t> </a:t>
            </a:r>
            <a:r>
              <a:rPr lang="en-US" sz="3600" spc="-70" dirty="0">
                <a:latin typeface="Arial"/>
                <a:cs typeface="Arial"/>
              </a:rPr>
              <a:t>Monday”</a:t>
            </a:r>
          </a:p>
          <a:p>
            <a:pPr marL="117475" lvl="1" indent="0">
              <a:lnSpc>
                <a:spcPts val="1590"/>
              </a:lnSpc>
              <a:buClr>
                <a:srgbClr val="1CADE4"/>
              </a:buClr>
              <a:buNone/>
              <a:tabLst>
                <a:tab pos="327025" algn="l"/>
              </a:tabLst>
            </a:pPr>
            <a:endParaRPr lang="en-US" sz="3600" dirty="0">
              <a:latin typeface="Arial"/>
              <a:cs typeface="Arial"/>
            </a:endParaRPr>
          </a:p>
          <a:p>
            <a:pPr marL="326390" lvl="1" indent="-208915">
              <a:lnSpc>
                <a:spcPts val="1675"/>
              </a:lnSpc>
              <a:buClr>
                <a:srgbClr val="1CADE4"/>
              </a:buClr>
              <a:buFont typeface="Wingdings"/>
              <a:buChar char=""/>
              <a:tabLst>
                <a:tab pos="327025" algn="l"/>
              </a:tabLst>
            </a:pPr>
            <a:r>
              <a:rPr lang="en-US" sz="3600" spc="-70" dirty="0">
                <a:latin typeface="Arial"/>
                <a:cs typeface="Arial"/>
              </a:rPr>
              <a:t>“Follow </a:t>
            </a:r>
            <a:r>
              <a:rPr lang="en-US" sz="3600" spc="-90" dirty="0">
                <a:latin typeface="Arial"/>
                <a:cs typeface="Arial"/>
              </a:rPr>
              <a:t>up </a:t>
            </a:r>
            <a:r>
              <a:rPr lang="en-US" sz="3600" spc="-60" dirty="0">
                <a:latin typeface="Arial"/>
                <a:cs typeface="Arial"/>
              </a:rPr>
              <a:t>re.</a:t>
            </a:r>
            <a:r>
              <a:rPr lang="en-US" sz="3600" spc="165" dirty="0">
                <a:latin typeface="Arial"/>
                <a:cs typeface="Arial"/>
              </a:rPr>
              <a:t> </a:t>
            </a:r>
            <a:r>
              <a:rPr lang="en-US" sz="3600" spc="-65" dirty="0">
                <a:latin typeface="Arial"/>
                <a:cs typeface="Arial"/>
              </a:rPr>
              <a:t>presentation”</a:t>
            </a:r>
          </a:p>
          <a:p>
            <a:pPr marL="117475" lvl="1" indent="0">
              <a:lnSpc>
                <a:spcPts val="1675"/>
              </a:lnSpc>
              <a:buClr>
                <a:srgbClr val="1CADE4"/>
              </a:buClr>
              <a:buNone/>
              <a:tabLst>
                <a:tab pos="327025" algn="l"/>
              </a:tabLst>
            </a:pPr>
            <a:endParaRPr lang="en-US" sz="3600" dirty="0">
              <a:latin typeface="Arial"/>
              <a:cs typeface="Arial"/>
            </a:endParaRPr>
          </a:p>
          <a:p>
            <a:pPr marL="326390" lvl="1" indent="-208915">
              <a:lnSpc>
                <a:spcPts val="1675"/>
              </a:lnSpc>
              <a:buClr>
                <a:srgbClr val="1CADE4"/>
              </a:buClr>
              <a:buFont typeface="Wingdings"/>
              <a:buChar char=""/>
              <a:tabLst>
                <a:tab pos="327025" algn="l"/>
              </a:tabLst>
            </a:pPr>
            <a:r>
              <a:rPr lang="en-US" sz="3600" spc="-80" dirty="0">
                <a:latin typeface="Arial"/>
                <a:cs typeface="Arial"/>
              </a:rPr>
              <a:t>“Question </a:t>
            </a:r>
            <a:r>
              <a:rPr lang="en-US" sz="3600" spc="-40" dirty="0">
                <a:latin typeface="Arial"/>
                <a:cs typeface="Arial"/>
              </a:rPr>
              <a:t>regarding </a:t>
            </a:r>
            <a:r>
              <a:rPr lang="en-US" sz="3600" spc="-114" dirty="0">
                <a:latin typeface="Arial"/>
                <a:cs typeface="Arial"/>
              </a:rPr>
              <a:t>status </a:t>
            </a:r>
            <a:r>
              <a:rPr lang="en-US" sz="3600" spc="-5" dirty="0">
                <a:latin typeface="Arial"/>
                <a:cs typeface="Arial"/>
              </a:rPr>
              <a:t>of</a:t>
            </a:r>
            <a:r>
              <a:rPr lang="en-US" sz="3600" spc="15" dirty="0">
                <a:latin typeface="Arial"/>
                <a:cs typeface="Arial"/>
              </a:rPr>
              <a:t> </a:t>
            </a:r>
            <a:r>
              <a:rPr lang="en-US" sz="3600" spc="-60" dirty="0">
                <a:latin typeface="Arial"/>
                <a:cs typeface="Arial"/>
              </a:rPr>
              <a:t>visa”</a:t>
            </a:r>
            <a:endParaRPr lang="en-US" sz="36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9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Greeting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95275" indent="-283210">
              <a:lnSpc>
                <a:spcPct val="100000"/>
              </a:lnSpc>
              <a:spcBef>
                <a:spcPts val="120"/>
              </a:spcBef>
              <a:buClr>
                <a:srgbClr val="1CADE4"/>
              </a:buClr>
              <a:buFont typeface="Wingdings"/>
              <a:buChar char=""/>
              <a:tabLst>
                <a:tab pos="295275" algn="l"/>
                <a:tab pos="295910" algn="l"/>
              </a:tabLst>
            </a:pPr>
            <a:r>
              <a:rPr lang="en-US" sz="2400" spc="-75" dirty="0">
                <a:latin typeface="Arial"/>
                <a:cs typeface="Arial"/>
              </a:rPr>
              <a:t>Always </a:t>
            </a:r>
            <a:r>
              <a:rPr lang="en-US" sz="2400" spc="-45" dirty="0">
                <a:latin typeface="Arial"/>
                <a:cs typeface="Arial"/>
              </a:rPr>
              <a:t>start </a:t>
            </a:r>
            <a:r>
              <a:rPr lang="en-US" sz="2400" spc="-60" dirty="0">
                <a:latin typeface="Arial"/>
                <a:cs typeface="Arial"/>
              </a:rPr>
              <a:t>with </a:t>
            </a:r>
            <a:r>
              <a:rPr lang="en-US" sz="2400" spc="5" dirty="0">
                <a:latin typeface="Arial"/>
                <a:cs typeface="Arial"/>
              </a:rPr>
              <a:t>a</a:t>
            </a:r>
            <a:r>
              <a:rPr lang="en-US" sz="2400" spc="200" dirty="0">
                <a:latin typeface="Arial"/>
                <a:cs typeface="Arial"/>
              </a:rPr>
              <a:t> </a:t>
            </a:r>
            <a:r>
              <a:rPr lang="en-US" sz="2400" spc="-45" dirty="0">
                <a:latin typeface="Arial"/>
                <a:cs typeface="Arial"/>
              </a:rPr>
              <a:t>greeting!</a:t>
            </a:r>
            <a:endParaRPr lang="en-US" sz="2400" dirty="0">
              <a:latin typeface="Arial"/>
              <a:cs typeface="Arial"/>
            </a:endParaRPr>
          </a:p>
          <a:p>
            <a:pPr marL="295275" indent="-283210">
              <a:lnSpc>
                <a:spcPct val="100000"/>
              </a:lnSpc>
              <a:buClr>
                <a:srgbClr val="1CADE4"/>
              </a:buClr>
              <a:buFont typeface="Wingdings"/>
              <a:buChar char=""/>
              <a:tabLst>
                <a:tab pos="295275" algn="l"/>
                <a:tab pos="295910" algn="l"/>
              </a:tabLst>
            </a:pPr>
            <a:r>
              <a:rPr lang="en-US" sz="2400" spc="-80" dirty="0">
                <a:latin typeface="Arial"/>
                <a:cs typeface="Arial"/>
              </a:rPr>
              <a:t>Professional </a:t>
            </a:r>
            <a:r>
              <a:rPr lang="en-US" sz="2400" spc="-40" dirty="0">
                <a:latin typeface="Arial"/>
                <a:cs typeface="Arial"/>
              </a:rPr>
              <a:t>greeting</a:t>
            </a:r>
            <a:r>
              <a:rPr lang="en-US" sz="2400" spc="-165" dirty="0">
                <a:latin typeface="Arial"/>
                <a:cs typeface="Arial"/>
              </a:rPr>
              <a:t> </a:t>
            </a:r>
            <a:r>
              <a:rPr lang="en-US" sz="2400" spc="-75" dirty="0">
                <a:latin typeface="Arial"/>
                <a:cs typeface="Arial"/>
              </a:rPr>
              <a:t>examples:</a:t>
            </a:r>
          </a:p>
          <a:p>
            <a:pPr marL="12065" indent="0">
              <a:lnSpc>
                <a:spcPct val="100000"/>
              </a:lnSpc>
              <a:buClr>
                <a:srgbClr val="1CADE4"/>
              </a:buClr>
              <a:buNone/>
              <a:tabLst>
                <a:tab pos="295275" algn="l"/>
                <a:tab pos="295910" algn="l"/>
              </a:tabLst>
            </a:pPr>
            <a:endParaRPr lang="en-US" sz="2400" dirty="0">
              <a:latin typeface="Arial"/>
              <a:cs typeface="Arial"/>
            </a:endParaRPr>
          </a:p>
          <a:p>
            <a:pPr marL="672465" marR="5080" lvl="1" indent="-283210">
              <a:lnSpc>
                <a:spcPts val="1070"/>
              </a:lnSpc>
              <a:spcBef>
                <a:spcPts val="455"/>
              </a:spcBef>
              <a:buClr>
                <a:srgbClr val="1CADE4"/>
              </a:buClr>
              <a:buFont typeface="Wingdings"/>
              <a:buChar char=""/>
              <a:tabLst>
                <a:tab pos="672465" algn="l"/>
                <a:tab pos="673100" algn="l"/>
                <a:tab pos="1336675" algn="l"/>
                <a:tab pos="1696085" algn="l"/>
                <a:tab pos="2863850" algn="l"/>
              </a:tabLst>
            </a:pPr>
            <a:r>
              <a:rPr lang="en-US" sz="2400" spc="-10" dirty="0">
                <a:latin typeface="Arial"/>
                <a:cs typeface="Arial"/>
              </a:rPr>
              <a:t>Good</a:t>
            </a:r>
            <a:r>
              <a:rPr lang="en-US" sz="2400" spc="15" dirty="0">
                <a:latin typeface="Arial"/>
                <a:cs typeface="Arial"/>
              </a:rPr>
              <a:t> </a:t>
            </a:r>
            <a:r>
              <a:rPr lang="en-US" sz="2400" spc="-30" dirty="0">
                <a:latin typeface="Arial"/>
                <a:cs typeface="Arial"/>
              </a:rPr>
              <a:t>Morning</a:t>
            </a:r>
            <a:r>
              <a:rPr lang="en-US" sz="24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lang="en-US" sz="2400" spc="-50" dirty="0">
                <a:latin typeface="Arial"/>
                <a:cs typeface="Arial"/>
              </a:rPr>
              <a:t>,</a:t>
            </a:r>
            <a:r>
              <a:rPr lang="en-US" sz="2400" spc="5" dirty="0">
                <a:latin typeface="Arial"/>
                <a:cs typeface="Arial"/>
              </a:rPr>
              <a:t> </a:t>
            </a:r>
            <a:r>
              <a:rPr lang="en-US" sz="2400" spc="-10" dirty="0">
                <a:latin typeface="Arial"/>
                <a:cs typeface="Arial"/>
              </a:rPr>
              <a:t>Good</a:t>
            </a:r>
            <a:r>
              <a:rPr lang="en-US" sz="2400" spc="15" dirty="0">
                <a:latin typeface="Arial"/>
                <a:cs typeface="Arial"/>
              </a:rPr>
              <a:t> </a:t>
            </a:r>
            <a:r>
              <a:rPr lang="en-US" sz="2400" spc="-30" dirty="0">
                <a:latin typeface="Arial"/>
                <a:cs typeface="Arial"/>
              </a:rPr>
              <a:t>Afternoon</a:t>
            </a:r>
            <a:r>
              <a:rPr lang="en-US" sz="24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lang="en-US" sz="2400" spc="-50" dirty="0">
                <a:latin typeface="Arial"/>
                <a:cs typeface="Arial"/>
              </a:rPr>
              <a:t>,</a:t>
            </a:r>
            <a:r>
              <a:rPr lang="en-US" sz="2400" spc="-80" dirty="0">
                <a:latin typeface="Arial"/>
                <a:cs typeface="Arial"/>
              </a:rPr>
              <a:t> </a:t>
            </a:r>
            <a:r>
              <a:rPr lang="en-US" sz="2400" spc="-10" dirty="0">
                <a:latin typeface="Arial"/>
                <a:cs typeface="Arial"/>
              </a:rPr>
              <a:t>Good  </a:t>
            </a:r>
            <a:r>
              <a:rPr lang="en-US" sz="2400" spc="-70" dirty="0">
                <a:latin typeface="Arial"/>
                <a:cs typeface="Arial"/>
              </a:rPr>
              <a:t>Evening</a:t>
            </a:r>
            <a:r>
              <a:rPr lang="en-US" sz="2400" u="sng" spc="-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lang="en-US" sz="2400" spc="-50" dirty="0">
                <a:latin typeface="Arial"/>
                <a:cs typeface="Arial"/>
              </a:rPr>
              <a:t>,</a:t>
            </a:r>
            <a:endParaRPr lang="en-US" sz="2400" dirty="0">
              <a:latin typeface="Arial"/>
              <a:cs typeface="Arial"/>
            </a:endParaRPr>
          </a:p>
          <a:p>
            <a:pPr marL="672465" lvl="1" indent="-283845">
              <a:lnSpc>
                <a:spcPct val="100000"/>
              </a:lnSpc>
              <a:spcBef>
                <a:spcPts val="400"/>
              </a:spcBef>
              <a:buClr>
                <a:srgbClr val="1CADE4"/>
              </a:buClr>
              <a:buFont typeface="Wingdings"/>
              <a:buChar char=""/>
              <a:tabLst>
                <a:tab pos="672465" algn="l"/>
                <a:tab pos="673100" algn="l"/>
                <a:tab pos="1209675" algn="l"/>
              </a:tabLst>
            </a:pPr>
            <a:r>
              <a:rPr lang="en-US" sz="2400" spc="-25" dirty="0">
                <a:latin typeface="Arial"/>
                <a:cs typeface="Arial"/>
              </a:rPr>
              <a:t>Dear</a:t>
            </a:r>
            <a:r>
              <a:rPr lang="en-US" sz="24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lang="en-US" sz="2400" spc="-50" dirty="0">
                <a:latin typeface="Arial"/>
                <a:cs typeface="Arial"/>
              </a:rPr>
              <a:t>,</a:t>
            </a:r>
            <a:endParaRPr lang="en-US" sz="2400" dirty="0">
              <a:latin typeface="Arial"/>
              <a:cs typeface="Arial"/>
            </a:endParaRPr>
          </a:p>
          <a:p>
            <a:pPr marL="672465" lvl="1" indent="-283210">
              <a:lnSpc>
                <a:spcPct val="100000"/>
              </a:lnSpc>
              <a:spcBef>
                <a:spcPts val="430"/>
              </a:spcBef>
              <a:buClr>
                <a:srgbClr val="1CADE4"/>
              </a:buClr>
              <a:buFont typeface="Wingdings"/>
              <a:buChar char=""/>
              <a:tabLst>
                <a:tab pos="672465" algn="l"/>
                <a:tab pos="673100" algn="l"/>
                <a:tab pos="1216660" algn="l"/>
              </a:tabLst>
            </a:pPr>
            <a:r>
              <a:rPr lang="en-US" sz="2400" spc="-30" dirty="0">
                <a:latin typeface="Arial"/>
                <a:cs typeface="Arial"/>
              </a:rPr>
              <a:t>Hello</a:t>
            </a:r>
            <a:r>
              <a:rPr lang="en-US" sz="24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lang="en-US" sz="2400" spc="-50" dirty="0">
                <a:latin typeface="Arial"/>
                <a:cs typeface="Arial"/>
              </a:rPr>
              <a:t>,</a:t>
            </a:r>
            <a:endParaRPr lang="en-US" sz="2400" dirty="0">
              <a:latin typeface="Arial"/>
              <a:cs typeface="Arial"/>
            </a:endParaRPr>
          </a:p>
          <a:p>
            <a:pPr marL="672465" lvl="1" indent="-283210">
              <a:lnSpc>
                <a:spcPct val="100000"/>
              </a:lnSpc>
              <a:spcBef>
                <a:spcPts val="420"/>
              </a:spcBef>
              <a:buClr>
                <a:srgbClr val="1CADE4"/>
              </a:buClr>
              <a:buFont typeface="Wingdings"/>
              <a:buChar char=""/>
              <a:tabLst>
                <a:tab pos="672465" algn="l"/>
                <a:tab pos="673100" algn="l"/>
                <a:tab pos="1125855" algn="l"/>
              </a:tabLst>
            </a:pPr>
            <a:r>
              <a:rPr lang="en-US" sz="2400" spc="-45" dirty="0">
                <a:latin typeface="Arial"/>
                <a:cs typeface="Arial"/>
              </a:rPr>
              <a:t>Hi</a:t>
            </a:r>
            <a:r>
              <a:rPr lang="en-US" sz="2400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lang="en-US" sz="2400" spc="-50" dirty="0">
                <a:latin typeface="Arial"/>
                <a:cs typeface="Arial"/>
              </a:rPr>
              <a:t>,</a:t>
            </a:r>
            <a:endParaRPr lang="en-US" sz="2400" dirty="0">
              <a:latin typeface="Arial"/>
              <a:cs typeface="Arial"/>
            </a:endParaRPr>
          </a:p>
          <a:p>
            <a:pPr marL="295275" indent="-283210">
              <a:lnSpc>
                <a:spcPct val="100000"/>
              </a:lnSpc>
              <a:buClr>
                <a:srgbClr val="1CADE4"/>
              </a:buClr>
              <a:buFont typeface="Wingdings"/>
              <a:buChar char=""/>
              <a:tabLst>
                <a:tab pos="295275" algn="l"/>
                <a:tab pos="295910" algn="l"/>
              </a:tabLst>
            </a:pPr>
            <a:r>
              <a:rPr lang="en-US" sz="2400" spc="-75" dirty="0">
                <a:latin typeface="Arial"/>
                <a:cs typeface="Arial"/>
              </a:rPr>
              <a:t>Unprofessional </a:t>
            </a:r>
            <a:r>
              <a:rPr lang="en-US" sz="2400" spc="-40" dirty="0">
                <a:latin typeface="Arial"/>
                <a:cs typeface="Arial"/>
              </a:rPr>
              <a:t>greeting</a:t>
            </a:r>
            <a:r>
              <a:rPr lang="en-US" sz="2400" spc="-175" dirty="0">
                <a:latin typeface="Arial"/>
                <a:cs typeface="Arial"/>
              </a:rPr>
              <a:t> </a:t>
            </a:r>
            <a:r>
              <a:rPr lang="en-US" sz="2400" spc="-75" dirty="0">
                <a:latin typeface="Arial"/>
                <a:cs typeface="Arial"/>
              </a:rPr>
              <a:t>examples:</a:t>
            </a:r>
            <a:endParaRPr lang="en-US" sz="2400" dirty="0">
              <a:latin typeface="Arial"/>
              <a:cs typeface="Arial"/>
            </a:endParaRPr>
          </a:p>
          <a:p>
            <a:pPr marL="672465" lvl="1" indent="-283210">
              <a:lnSpc>
                <a:spcPct val="100000"/>
              </a:lnSpc>
              <a:spcBef>
                <a:spcPts val="360"/>
              </a:spcBef>
              <a:buClr>
                <a:srgbClr val="1CADE4"/>
              </a:buClr>
              <a:buFont typeface="Wingdings"/>
              <a:buChar char=""/>
              <a:tabLst>
                <a:tab pos="672465" algn="l"/>
                <a:tab pos="673100" algn="l"/>
              </a:tabLst>
            </a:pPr>
            <a:r>
              <a:rPr lang="en-US" sz="2400" spc="-50" dirty="0">
                <a:latin typeface="Arial"/>
                <a:cs typeface="Arial"/>
              </a:rPr>
              <a:t>Hey</a:t>
            </a:r>
            <a:endParaRPr lang="en-US" sz="2400" dirty="0">
              <a:latin typeface="Arial"/>
              <a:cs typeface="Arial"/>
            </a:endParaRPr>
          </a:p>
          <a:p>
            <a:pPr marL="672465" lvl="1" indent="-283210">
              <a:lnSpc>
                <a:spcPct val="100000"/>
              </a:lnSpc>
              <a:spcBef>
                <a:spcPts val="425"/>
              </a:spcBef>
              <a:buClr>
                <a:srgbClr val="1CADE4"/>
              </a:buClr>
              <a:buFont typeface="Wingdings"/>
              <a:buChar char=""/>
              <a:tabLst>
                <a:tab pos="672465" algn="l"/>
                <a:tab pos="673100" algn="l"/>
              </a:tabLst>
            </a:pPr>
            <a:r>
              <a:rPr lang="en-US" sz="2400" spc="-30" dirty="0">
                <a:latin typeface="Arial"/>
                <a:cs typeface="Arial"/>
              </a:rPr>
              <a:t>What’s</a:t>
            </a:r>
            <a:r>
              <a:rPr lang="en-US" sz="2400" spc="-5" dirty="0">
                <a:latin typeface="Arial"/>
                <a:cs typeface="Arial"/>
              </a:rPr>
              <a:t> </a:t>
            </a:r>
            <a:r>
              <a:rPr lang="en-US" sz="2400" spc="-80" dirty="0">
                <a:latin typeface="Arial"/>
                <a:cs typeface="Arial"/>
              </a:rPr>
              <a:t>up?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833021" y="3583055"/>
            <a:ext cx="3795569" cy="167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2548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Greeting-In which context would you use the following titles?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Greeting + First Name</a:t>
            </a:r>
          </a:p>
          <a:p>
            <a:r>
              <a:rPr lang="en-US" sz="3600" dirty="0"/>
              <a:t>Greeting + Title + Last Name</a:t>
            </a:r>
          </a:p>
          <a:p>
            <a:r>
              <a:rPr lang="en-US" sz="3600" dirty="0"/>
              <a:t>Greeting + Department Name</a:t>
            </a:r>
          </a:p>
          <a:p>
            <a:r>
              <a:rPr lang="en-US" sz="3600" dirty="0"/>
              <a:t>Greeting + Designation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4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C3B8-409F-630C-D6DC-2B3C6149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Main Paragraph/Content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CBEBB-3EF0-828D-5263-3BB60BD4F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37" y="1846263"/>
            <a:ext cx="8395252" cy="4022725"/>
          </a:xfrm>
        </p:spPr>
      </p:pic>
    </p:spTree>
    <p:extLst>
      <p:ext uri="{BB962C8B-B14F-4D97-AF65-F5344CB8AC3E}">
        <p14:creationId xmlns:p14="http://schemas.microsoft.com/office/powerpoint/2010/main" val="3203975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2D2A-9F5E-24E7-AB80-96E8DBC7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25" y="592760"/>
            <a:ext cx="10364451" cy="99134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cap="none" dirty="0"/>
              <a:t>The construction of the main content requires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83ECC4-BBB6-FC83-A136-97D4F01AA5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112140"/>
              </p:ext>
            </p:extLst>
          </p:nvPr>
        </p:nvGraphicFramePr>
        <p:xfrm>
          <a:off x="914400" y="2366963"/>
          <a:ext cx="10856890" cy="409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017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You can use this format.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724621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006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77E5-54E1-1617-9F60-075200A6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85280"/>
          </a:xfrm>
        </p:spPr>
        <p:txBody>
          <a:bodyPr/>
          <a:lstStyle/>
          <a:p>
            <a:pPr algn="l"/>
            <a:r>
              <a:rPr lang="en-US" b="1" dirty="0"/>
              <a:t>Elements of a closing line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D3EE8B5-F608-35F8-2A05-EF665E92E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794177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226" y="52199"/>
            <a:ext cx="3123127" cy="15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0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Compliment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47650" indent="-235585">
              <a:lnSpc>
                <a:spcPct val="100000"/>
              </a:lnSpc>
              <a:buClr>
                <a:srgbClr val="1CADE4"/>
              </a:buClr>
              <a:buFont typeface="Wingdings"/>
              <a:buChar char=""/>
              <a:tabLst>
                <a:tab pos="248285" algn="l"/>
              </a:tabLst>
            </a:pPr>
            <a:r>
              <a:rPr lang="en-US" sz="4000" spc="-100" dirty="0">
                <a:latin typeface="Arial"/>
                <a:cs typeface="Arial"/>
              </a:rPr>
              <a:t>Examples:</a:t>
            </a:r>
            <a:endParaRPr lang="en-US" sz="4000" dirty="0">
              <a:latin typeface="Arial"/>
              <a:cs typeface="Arial"/>
            </a:endParaRPr>
          </a:p>
          <a:p>
            <a:pPr marL="624840" lvl="1" indent="-235585">
              <a:lnSpc>
                <a:spcPct val="100000"/>
              </a:lnSpc>
              <a:spcBef>
                <a:spcPts val="944"/>
              </a:spcBef>
              <a:buClr>
                <a:srgbClr val="1CADE4"/>
              </a:buClr>
              <a:buFont typeface="Wingdings"/>
              <a:buChar char=""/>
              <a:tabLst>
                <a:tab pos="625475" algn="l"/>
              </a:tabLst>
            </a:pPr>
            <a:r>
              <a:rPr lang="en-US" sz="4000" spc="-114" dirty="0">
                <a:latin typeface="Arial"/>
                <a:cs typeface="Arial"/>
              </a:rPr>
              <a:t>Best</a:t>
            </a:r>
            <a:r>
              <a:rPr lang="en-US" sz="4000" spc="-20" dirty="0">
                <a:latin typeface="Arial"/>
                <a:cs typeface="Arial"/>
              </a:rPr>
              <a:t> </a:t>
            </a:r>
            <a:r>
              <a:rPr lang="en-US" sz="4000" spc="-105" dirty="0">
                <a:latin typeface="Arial"/>
                <a:cs typeface="Arial"/>
              </a:rPr>
              <a:t>wishes,</a:t>
            </a:r>
            <a:endParaRPr lang="en-US" sz="4000" dirty="0">
              <a:latin typeface="Arial"/>
              <a:cs typeface="Arial"/>
            </a:endParaRPr>
          </a:p>
          <a:p>
            <a:pPr marL="624840" lvl="1" indent="-235585">
              <a:lnSpc>
                <a:spcPct val="100000"/>
              </a:lnSpc>
              <a:spcBef>
                <a:spcPts val="360"/>
              </a:spcBef>
              <a:buClr>
                <a:srgbClr val="1CADE4"/>
              </a:buClr>
              <a:buFont typeface="Wingdings"/>
              <a:buChar char=""/>
              <a:tabLst>
                <a:tab pos="625475" algn="l"/>
              </a:tabLst>
            </a:pPr>
            <a:r>
              <a:rPr lang="en-US" sz="4000" spc="-105" dirty="0">
                <a:latin typeface="Arial"/>
                <a:cs typeface="Arial"/>
              </a:rPr>
              <a:t>Regards</a:t>
            </a:r>
          </a:p>
          <a:p>
            <a:pPr marL="624840" lvl="1" indent="-235585">
              <a:lnSpc>
                <a:spcPct val="100000"/>
              </a:lnSpc>
              <a:spcBef>
                <a:spcPts val="360"/>
              </a:spcBef>
              <a:buClr>
                <a:srgbClr val="1CADE4"/>
              </a:buClr>
              <a:buFont typeface="Wingdings"/>
              <a:buChar char=""/>
              <a:tabLst>
                <a:tab pos="625475" algn="l"/>
              </a:tabLst>
            </a:pPr>
            <a:r>
              <a:rPr lang="en-US" sz="4000" spc="-105" dirty="0">
                <a:latin typeface="Arial"/>
                <a:cs typeface="Arial"/>
              </a:rPr>
              <a:t>Kind Regards </a:t>
            </a:r>
            <a:endParaRPr lang="en-US" sz="4000" dirty="0">
              <a:latin typeface="Arial"/>
              <a:cs typeface="Arial"/>
            </a:endParaRPr>
          </a:p>
          <a:p>
            <a:pPr marL="624840" lvl="1" indent="-235585">
              <a:lnSpc>
                <a:spcPct val="100000"/>
              </a:lnSpc>
              <a:spcBef>
                <a:spcPts val="370"/>
              </a:spcBef>
              <a:buClr>
                <a:srgbClr val="1CADE4"/>
              </a:buClr>
              <a:buFont typeface="Wingdings"/>
              <a:buChar char=""/>
              <a:tabLst>
                <a:tab pos="625475" algn="l"/>
              </a:tabLst>
            </a:pPr>
            <a:r>
              <a:rPr lang="en-US" sz="4000" spc="-75" dirty="0">
                <a:latin typeface="Arial"/>
                <a:cs typeface="Arial"/>
              </a:rPr>
              <a:t>Sincerely,</a:t>
            </a:r>
            <a:endParaRPr lang="en-US" sz="4000" dirty="0">
              <a:latin typeface="Arial"/>
              <a:cs typeface="Arial"/>
            </a:endParaRPr>
          </a:p>
          <a:p>
            <a:pPr marL="624840" lvl="1" indent="-235585">
              <a:lnSpc>
                <a:spcPct val="100000"/>
              </a:lnSpc>
              <a:spcBef>
                <a:spcPts val="360"/>
              </a:spcBef>
              <a:buClr>
                <a:srgbClr val="1CADE4"/>
              </a:buClr>
              <a:buFont typeface="Wingdings"/>
              <a:buChar char=""/>
              <a:tabLst>
                <a:tab pos="625475" algn="l"/>
              </a:tabLst>
            </a:pPr>
            <a:r>
              <a:rPr lang="en-US" sz="4000" spc="-110" dirty="0">
                <a:latin typeface="Arial"/>
                <a:cs typeface="Arial"/>
              </a:rPr>
              <a:t>Thank</a:t>
            </a:r>
            <a:r>
              <a:rPr lang="en-US" sz="4000" spc="-20" dirty="0">
                <a:latin typeface="Arial"/>
                <a:cs typeface="Arial"/>
              </a:rPr>
              <a:t> </a:t>
            </a:r>
            <a:r>
              <a:rPr lang="en-US" sz="4000" spc="-75" dirty="0">
                <a:latin typeface="Arial"/>
                <a:cs typeface="Arial"/>
              </a:rPr>
              <a:t>you,</a:t>
            </a:r>
            <a:endParaRPr lang="en-US" sz="4000" dirty="0">
              <a:latin typeface="Arial"/>
              <a:cs typeface="Arial"/>
            </a:endParaRPr>
          </a:p>
          <a:p>
            <a:endParaRPr lang="en-US"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911403" y="1996224"/>
            <a:ext cx="5602310" cy="3981243"/>
            <a:chOff x="3393087" y="1057655"/>
            <a:chExt cx="6391910" cy="5524500"/>
          </a:xfrm>
        </p:grpSpPr>
        <p:sp>
          <p:nvSpPr>
            <p:cNvPr id="5" name="object 5"/>
            <p:cNvSpPr/>
            <p:nvPr/>
          </p:nvSpPr>
          <p:spPr>
            <a:xfrm>
              <a:off x="3393087" y="3251258"/>
              <a:ext cx="6013040" cy="28325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77818" y="5238750"/>
              <a:ext cx="1335024" cy="13434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44155" y="1057655"/>
              <a:ext cx="2440685" cy="2324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451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4BAA4-CAE6-4B2B-CCB4-365C45CD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Signature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object 4"/>
          <p:cNvGrpSpPr/>
          <p:nvPr/>
        </p:nvGrpSpPr>
        <p:grpSpPr>
          <a:xfrm>
            <a:off x="3344887" y="1845734"/>
            <a:ext cx="5104130" cy="3623310"/>
            <a:chOff x="4954746" y="2273269"/>
            <a:chExt cx="5104130" cy="3623310"/>
          </a:xfrm>
        </p:grpSpPr>
        <p:sp>
          <p:nvSpPr>
            <p:cNvPr id="11" name="object 5"/>
            <p:cNvSpPr/>
            <p:nvPr/>
          </p:nvSpPr>
          <p:spPr>
            <a:xfrm>
              <a:off x="4954746" y="2273269"/>
              <a:ext cx="5103653" cy="32687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/>
            <p:cNvSpPr/>
            <p:nvPr/>
          </p:nvSpPr>
          <p:spPr>
            <a:xfrm>
              <a:off x="5889497" y="3696461"/>
              <a:ext cx="2195322" cy="21998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378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567" y="2009104"/>
            <a:ext cx="10364451" cy="1390919"/>
          </a:xfrm>
        </p:spPr>
        <p:txBody>
          <a:bodyPr>
            <a:noAutofit/>
          </a:bodyPr>
          <a:lstStyle/>
          <a:p>
            <a:pPr algn="r"/>
            <a:r>
              <a:rPr lang="en-US" sz="2800" dirty="0">
                <a:latin typeface="Berlin Sans FB" panose="020E0602020502020306" pitchFamily="34" charset="0"/>
              </a:rPr>
              <a:t/>
            </a:r>
            <a:br>
              <a:rPr lang="en-US" sz="2800" dirty="0">
                <a:latin typeface="Berlin Sans FB" panose="020E0602020502020306" pitchFamily="34" charset="0"/>
              </a:rPr>
            </a:br>
            <a:r>
              <a:rPr lang="en-US" sz="2800" dirty="0">
                <a:latin typeface="Berlin Sans FB" panose="020E0602020502020306" pitchFamily="34" charset="0"/>
              </a:rPr>
              <a:t/>
            </a:r>
            <a:br>
              <a:rPr lang="en-US" sz="2800" dirty="0">
                <a:latin typeface="Berlin Sans FB" panose="020E0602020502020306" pitchFamily="34" charset="0"/>
              </a:rPr>
            </a:br>
            <a:r>
              <a:rPr lang="en-US" sz="2800" dirty="0">
                <a:latin typeface="Berlin Sans FB" panose="020E0602020502020306" pitchFamily="34" charset="0"/>
              </a:rPr>
              <a:t/>
            </a:r>
            <a:br>
              <a:rPr lang="en-US" sz="2800" dirty="0">
                <a:latin typeface="Berlin Sans FB" panose="020E0602020502020306" pitchFamily="34" charset="0"/>
              </a:rPr>
            </a:br>
            <a:r>
              <a:rPr lang="en-US" sz="2800" dirty="0">
                <a:latin typeface="Berlin Sans FB" panose="020E0602020502020306" pitchFamily="34" charset="0"/>
              </a:rPr>
              <a:t/>
            </a:r>
            <a:br>
              <a:rPr lang="en-US" sz="2800" dirty="0">
                <a:latin typeface="Berlin Sans FB" panose="020E0602020502020306" pitchFamily="34" charset="0"/>
              </a:rPr>
            </a:br>
            <a:r>
              <a:rPr lang="en-US" sz="2800" dirty="0">
                <a:latin typeface="Berlin Sans FB" panose="020E0602020502020306" pitchFamily="34" charset="0"/>
              </a:rPr>
              <a:t/>
            </a:r>
            <a:br>
              <a:rPr lang="en-US" sz="2800" dirty="0">
                <a:latin typeface="Berlin Sans FB" panose="020E0602020502020306" pitchFamily="34" charset="0"/>
              </a:rPr>
            </a:br>
            <a:r>
              <a:rPr lang="en-US" sz="2800" dirty="0">
                <a:latin typeface="Berlin Sans FB" panose="020E0602020502020306" pitchFamily="34" charset="0"/>
              </a:rPr>
              <a:t>The email of the species is deadlier than the mail.</a:t>
            </a:r>
            <a:br>
              <a:rPr lang="en-US" sz="2800" dirty="0">
                <a:latin typeface="Berlin Sans FB" panose="020E0602020502020306" pitchFamily="34" charset="0"/>
              </a:rPr>
            </a:br>
            <a:r>
              <a:rPr lang="en-US" sz="2800" dirty="0">
                <a:latin typeface="Berlin Sans FB" panose="020E0602020502020306" pitchFamily="34" charset="0"/>
              </a:rPr>
              <a:t/>
            </a:r>
            <a:br>
              <a:rPr lang="en-US" sz="2800" dirty="0">
                <a:latin typeface="Berlin Sans FB" panose="020E0602020502020306" pitchFamily="34" charset="0"/>
              </a:rPr>
            </a:br>
            <a:r>
              <a:rPr lang="en-US" sz="2800" dirty="0">
                <a:latin typeface="Berlin Sans FB" panose="020E0602020502020306" pitchFamily="34" charset="0"/>
              </a:rPr>
              <a:t>Stephen Fry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44" y="3101060"/>
            <a:ext cx="4660303" cy="2694434"/>
          </a:xfrm>
        </p:spPr>
      </p:pic>
    </p:spTree>
    <p:extLst>
      <p:ext uri="{BB962C8B-B14F-4D97-AF65-F5344CB8AC3E}">
        <p14:creationId xmlns:p14="http://schemas.microsoft.com/office/powerpoint/2010/main" val="242180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432DD7F-78FC-ABF9-4A2F-93733B63D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564134"/>
              </p:ext>
            </p:extLst>
          </p:nvPr>
        </p:nvGraphicFramePr>
        <p:xfrm>
          <a:off x="838199" y="689113"/>
          <a:ext cx="10797209" cy="548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9913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Things to Avoid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87630" marR="5080" indent="-75565">
              <a:lnSpc>
                <a:spcPct val="90700"/>
              </a:lnSpc>
              <a:spcBef>
                <a:spcPts val="315"/>
              </a:spcBef>
              <a:buClr>
                <a:srgbClr val="1CADE4"/>
              </a:buClr>
              <a:buFont typeface="Wingdings"/>
              <a:buChar char=""/>
              <a:tabLst>
                <a:tab pos="346075" algn="l"/>
                <a:tab pos="346710" algn="l"/>
              </a:tabLst>
            </a:pPr>
            <a:r>
              <a:rPr lang="en-US" sz="2800" spc="-80" dirty="0">
                <a:latin typeface="Arial"/>
                <a:cs typeface="Arial"/>
              </a:rPr>
              <a:t>Avoid </a:t>
            </a:r>
            <a:r>
              <a:rPr lang="en-US" sz="2800" spc="-145" dirty="0">
                <a:latin typeface="Arial"/>
                <a:cs typeface="Arial"/>
              </a:rPr>
              <a:t>using </a:t>
            </a:r>
            <a:r>
              <a:rPr lang="en-US" sz="2800" spc="-240" dirty="0">
                <a:latin typeface="Arial"/>
                <a:cs typeface="Arial"/>
              </a:rPr>
              <a:t>ALL </a:t>
            </a:r>
            <a:r>
              <a:rPr lang="en-US" sz="2800" spc="-210" dirty="0">
                <a:latin typeface="Arial"/>
                <a:cs typeface="Arial"/>
              </a:rPr>
              <a:t>CAPITAL </a:t>
            </a:r>
            <a:r>
              <a:rPr lang="en-US" sz="2800" spc="-345" dirty="0">
                <a:latin typeface="Arial"/>
                <a:cs typeface="Arial"/>
              </a:rPr>
              <a:t>LETTERS </a:t>
            </a:r>
            <a:r>
              <a:rPr lang="en-US" sz="2800" spc="-95" dirty="0">
                <a:latin typeface="Arial"/>
                <a:cs typeface="Arial"/>
              </a:rPr>
              <a:t>– </a:t>
            </a:r>
            <a:r>
              <a:rPr lang="en-US" sz="2800" spc="-10" dirty="0">
                <a:latin typeface="Arial"/>
                <a:cs typeface="Arial"/>
              </a:rPr>
              <a:t>it  </a:t>
            </a:r>
            <a:r>
              <a:rPr lang="en-US" sz="2800" spc="-75" dirty="0">
                <a:latin typeface="Arial"/>
                <a:cs typeface="Arial"/>
              </a:rPr>
              <a:t>feels </a:t>
            </a:r>
            <a:r>
              <a:rPr lang="en-US" sz="2800" spc="-150" dirty="0">
                <a:latin typeface="Arial"/>
                <a:cs typeface="Arial"/>
              </a:rPr>
              <a:t>as </a:t>
            </a:r>
            <a:r>
              <a:rPr lang="en-US" sz="2800" spc="45" dirty="0">
                <a:latin typeface="Arial"/>
                <a:cs typeface="Arial"/>
              </a:rPr>
              <a:t>if </a:t>
            </a:r>
            <a:r>
              <a:rPr lang="en-US" sz="2800" spc="-75" dirty="0">
                <a:latin typeface="Arial"/>
                <a:cs typeface="Arial"/>
              </a:rPr>
              <a:t>you’re </a:t>
            </a:r>
            <a:r>
              <a:rPr lang="en-US" sz="2800" spc="-130" dirty="0">
                <a:latin typeface="Arial"/>
                <a:cs typeface="Arial"/>
              </a:rPr>
              <a:t>shouting, </a:t>
            </a:r>
            <a:r>
              <a:rPr lang="en-US" sz="2800" spc="-70" dirty="0">
                <a:latin typeface="Arial"/>
                <a:cs typeface="Arial"/>
              </a:rPr>
              <a:t>and </a:t>
            </a:r>
            <a:r>
              <a:rPr lang="en-US" sz="2800" spc="-125" dirty="0">
                <a:latin typeface="Arial"/>
                <a:cs typeface="Arial"/>
              </a:rPr>
              <a:t>looks  </a:t>
            </a:r>
            <a:r>
              <a:rPr lang="en-US" sz="2800" spc="-65" dirty="0">
                <a:latin typeface="Arial"/>
                <a:cs typeface="Arial"/>
              </a:rPr>
              <a:t>quite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spc="-105" dirty="0">
                <a:latin typeface="Arial"/>
                <a:cs typeface="Arial"/>
              </a:rPr>
              <a:t>unprofessional.</a:t>
            </a:r>
            <a:endParaRPr lang="en-US" sz="28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20"/>
              </a:spcBef>
              <a:buClr>
                <a:srgbClr val="1CADE4"/>
              </a:buClr>
              <a:buNone/>
            </a:pPr>
            <a:endParaRPr lang="en-US" sz="2800" dirty="0">
              <a:latin typeface="Arial"/>
              <a:cs typeface="Arial"/>
            </a:endParaRPr>
          </a:p>
          <a:p>
            <a:pPr marL="87630" marR="52705" indent="-75565">
              <a:lnSpc>
                <a:spcPct val="90700"/>
              </a:lnSpc>
              <a:spcBef>
                <a:spcPts val="5"/>
              </a:spcBef>
              <a:buClr>
                <a:srgbClr val="1CADE4"/>
              </a:buClr>
              <a:buFont typeface="Wingdings"/>
              <a:buChar char=""/>
              <a:tabLst>
                <a:tab pos="282575" algn="l"/>
              </a:tabLst>
            </a:pPr>
            <a:r>
              <a:rPr lang="en-US" sz="2800" spc="-70" dirty="0">
                <a:latin typeface="Arial"/>
                <a:cs typeface="Arial"/>
              </a:rPr>
              <a:t>Abbreviations and </a:t>
            </a:r>
            <a:r>
              <a:rPr lang="en-US" sz="2800" spc="-15" dirty="0">
                <a:latin typeface="Arial"/>
                <a:cs typeface="Arial"/>
              </a:rPr>
              <a:t>“text </a:t>
            </a:r>
            <a:r>
              <a:rPr lang="en-US" sz="2800" spc="-5" dirty="0">
                <a:latin typeface="Arial"/>
                <a:cs typeface="Arial"/>
              </a:rPr>
              <a:t>talk” </a:t>
            </a:r>
            <a:r>
              <a:rPr lang="en-US" sz="2800" spc="-30" dirty="0">
                <a:latin typeface="Arial"/>
                <a:cs typeface="Arial"/>
              </a:rPr>
              <a:t>are </a:t>
            </a:r>
            <a:r>
              <a:rPr lang="en-US" sz="2800" spc="-105" dirty="0">
                <a:latin typeface="Arial"/>
                <a:cs typeface="Arial"/>
              </a:rPr>
              <a:t>not  </a:t>
            </a:r>
            <a:r>
              <a:rPr lang="en-US" sz="2800" spc="-35" dirty="0">
                <a:latin typeface="Arial"/>
                <a:cs typeface="Arial"/>
              </a:rPr>
              <a:t>appropriate, </a:t>
            </a:r>
            <a:r>
              <a:rPr lang="en-US" sz="2800" spc="-70" dirty="0">
                <a:latin typeface="Arial"/>
                <a:cs typeface="Arial"/>
              </a:rPr>
              <a:t>and </a:t>
            </a:r>
            <a:r>
              <a:rPr lang="en-US" sz="2800" spc="-135" dirty="0">
                <a:latin typeface="Arial"/>
                <a:cs typeface="Arial"/>
              </a:rPr>
              <a:t>should </a:t>
            </a:r>
            <a:r>
              <a:rPr lang="en-US" sz="2800" spc="-20" dirty="0">
                <a:latin typeface="Arial"/>
                <a:cs typeface="Arial"/>
              </a:rPr>
              <a:t>largely </a:t>
            </a:r>
            <a:r>
              <a:rPr lang="en-US" sz="2800" spc="-45" dirty="0">
                <a:latin typeface="Arial"/>
                <a:cs typeface="Arial"/>
              </a:rPr>
              <a:t>be  </a:t>
            </a:r>
            <a:r>
              <a:rPr lang="en-US" sz="2800" spc="-50" dirty="0">
                <a:latin typeface="Arial"/>
                <a:cs typeface="Arial"/>
              </a:rPr>
              <a:t>avoided</a:t>
            </a:r>
            <a:endParaRPr lang="en-US" sz="2800" dirty="0">
              <a:latin typeface="Arial"/>
              <a:cs typeface="Arial"/>
            </a:endParaRPr>
          </a:p>
          <a:p>
            <a:pPr marL="338455" lvl="1" indent="-220979">
              <a:lnSpc>
                <a:spcPct val="100000"/>
              </a:lnSpc>
              <a:spcBef>
                <a:spcPts val="210"/>
              </a:spcBef>
              <a:buClr>
                <a:srgbClr val="1CADE4"/>
              </a:buClr>
              <a:buFont typeface="Wingdings"/>
              <a:buChar char=""/>
              <a:tabLst>
                <a:tab pos="339090" algn="l"/>
              </a:tabLst>
            </a:pPr>
            <a:r>
              <a:rPr lang="en-US" sz="2800" spc="-55" dirty="0">
                <a:latin typeface="Arial"/>
                <a:cs typeface="Arial"/>
              </a:rPr>
              <a:t>ex: </a:t>
            </a:r>
            <a:r>
              <a:rPr lang="en-US" sz="2800" spc="-140" dirty="0">
                <a:latin typeface="Arial"/>
                <a:cs typeface="Arial"/>
              </a:rPr>
              <a:t>LOL, </a:t>
            </a:r>
            <a:r>
              <a:rPr lang="en-US" sz="2800" spc="-60" dirty="0">
                <a:latin typeface="Arial"/>
                <a:cs typeface="Arial"/>
              </a:rPr>
              <a:t>thx, </a:t>
            </a:r>
            <a:r>
              <a:rPr lang="en-US" sz="2800" spc="5" dirty="0">
                <a:latin typeface="Arial"/>
                <a:cs typeface="Arial"/>
              </a:rPr>
              <a:t>gr8</a:t>
            </a:r>
            <a:endParaRPr lang="en-US" sz="2800" dirty="0">
              <a:latin typeface="Arial"/>
              <a:cs typeface="Arial"/>
            </a:endParaRPr>
          </a:p>
          <a:p>
            <a:pPr marL="231140" marR="156845" lvl="1" indent="-113030">
              <a:lnSpc>
                <a:spcPts val="1610"/>
              </a:lnSpc>
              <a:spcBef>
                <a:spcPts val="515"/>
              </a:spcBef>
              <a:buClr>
                <a:srgbClr val="1CADE4"/>
              </a:buClr>
              <a:buFont typeface="Wingdings"/>
              <a:buChar char=""/>
              <a:tabLst>
                <a:tab pos="339090" algn="l"/>
              </a:tabLst>
            </a:pPr>
            <a:r>
              <a:rPr lang="en-US" sz="2800" spc="-175" dirty="0">
                <a:latin typeface="Arial"/>
                <a:cs typeface="Arial"/>
              </a:rPr>
              <a:t>EXCEPTIONS: </a:t>
            </a:r>
            <a:r>
              <a:rPr lang="en-US" sz="2800" spc="-185" dirty="0">
                <a:latin typeface="Arial"/>
                <a:cs typeface="Arial"/>
              </a:rPr>
              <a:t>ASAP, </a:t>
            </a:r>
            <a:r>
              <a:rPr lang="en-US" sz="2800" spc="-125" dirty="0">
                <a:latin typeface="Arial"/>
                <a:cs typeface="Arial"/>
              </a:rPr>
              <a:t>POC </a:t>
            </a:r>
            <a:r>
              <a:rPr lang="en-US" sz="2800" spc="-55" dirty="0">
                <a:latin typeface="Arial"/>
                <a:cs typeface="Arial"/>
              </a:rPr>
              <a:t>(point </a:t>
            </a:r>
            <a:r>
              <a:rPr lang="en-US" sz="2800" spc="10" dirty="0">
                <a:latin typeface="Arial"/>
                <a:cs typeface="Arial"/>
              </a:rPr>
              <a:t>of </a:t>
            </a:r>
            <a:r>
              <a:rPr lang="en-US" sz="2800" spc="-75" dirty="0">
                <a:latin typeface="Arial"/>
                <a:cs typeface="Arial"/>
              </a:rPr>
              <a:t>contact),  </a:t>
            </a:r>
            <a:r>
              <a:rPr lang="en-US" sz="2800" spc="-229" dirty="0">
                <a:latin typeface="Arial"/>
                <a:cs typeface="Arial"/>
              </a:rPr>
              <a:t>RSVP, </a:t>
            </a:r>
            <a:r>
              <a:rPr lang="en-US" sz="2800" spc="-120" dirty="0">
                <a:latin typeface="Arial"/>
                <a:cs typeface="Arial"/>
              </a:rPr>
              <a:t>COB </a:t>
            </a:r>
            <a:r>
              <a:rPr lang="en-US" sz="2800" spc="-100" dirty="0">
                <a:latin typeface="Arial"/>
                <a:cs typeface="Arial"/>
              </a:rPr>
              <a:t>(close </a:t>
            </a:r>
            <a:r>
              <a:rPr lang="en-US" sz="2800" spc="15" dirty="0">
                <a:latin typeface="Arial"/>
                <a:cs typeface="Arial"/>
              </a:rPr>
              <a:t>of</a:t>
            </a:r>
            <a:r>
              <a:rPr lang="en-US" sz="2800" spc="45" dirty="0">
                <a:latin typeface="Arial"/>
                <a:cs typeface="Arial"/>
              </a:rPr>
              <a:t> </a:t>
            </a:r>
            <a:r>
              <a:rPr lang="en-US" sz="2800" spc="-125" dirty="0">
                <a:latin typeface="Arial"/>
                <a:cs typeface="Arial"/>
              </a:rPr>
              <a:t>business)</a:t>
            </a:r>
          </a:p>
          <a:p>
            <a:pPr marL="118110" marR="156845" lvl="1" indent="0">
              <a:lnSpc>
                <a:spcPts val="1610"/>
              </a:lnSpc>
              <a:spcBef>
                <a:spcPts val="515"/>
              </a:spcBef>
              <a:buClr>
                <a:srgbClr val="1CADE4"/>
              </a:buClr>
              <a:buNone/>
              <a:tabLst>
                <a:tab pos="339090" algn="l"/>
              </a:tabLst>
            </a:pPr>
            <a:endParaRPr lang="en-US" sz="2800" spc="-125" dirty="0">
              <a:latin typeface="Arial"/>
              <a:cs typeface="Arial"/>
            </a:endParaRPr>
          </a:p>
          <a:p>
            <a:pPr marL="87630" marR="149225" indent="-75565" algn="just">
              <a:lnSpc>
                <a:spcPct val="90700"/>
              </a:lnSpc>
              <a:spcBef>
                <a:spcPts val="315"/>
              </a:spcBef>
              <a:buClr>
                <a:srgbClr val="1CADE4"/>
              </a:buClr>
              <a:buFont typeface="Wingdings"/>
              <a:buChar char=""/>
              <a:tabLst>
                <a:tab pos="282575" algn="l"/>
              </a:tabLst>
            </a:pPr>
            <a:r>
              <a:rPr lang="en-US" sz="2800" spc="-95" dirty="0">
                <a:latin typeface="Arial"/>
                <a:cs typeface="Arial"/>
              </a:rPr>
              <a:t>No </a:t>
            </a:r>
            <a:r>
              <a:rPr lang="en-US" sz="2800" spc="-130" dirty="0">
                <a:latin typeface="Arial"/>
                <a:cs typeface="Arial"/>
              </a:rPr>
              <a:t>emoji's! </a:t>
            </a:r>
            <a:r>
              <a:rPr lang="en-US" sz="2800" spc="-204" dirty="0">
                <a:latin typeface="Arial"/>
                <a:cs typeface="Arial"/>
              </a:rPr>
              <a:t>The </a:t>
            </a:r>
            <a:r>
              <a:rPr lang="en-US" sz="2800" spc="-90" dirty="0">
                <a:latin typeface="Arial"/>
                <a:cs typeface="Arial"/>
              </a:rPr>
              <a:t>professional </a:t>
            </a:r>
            <a:r>
              <a:rPr lang="en-US" sz="2800" spc="-95" dirty="0">
                <a:latin typeface="Arial"/>
                <a:cs typeface="Arial"/>
              </a:rPr>
              <a:t>setting </a:t>
            </a:r>
            <a:r>
              <a:rPr lang="en-US" sz="2800" spc="-110" dirty="0">
                <a:latin typeface="Arial"/>
                <a:cs typeface="Arial"/>
              </a:rPr>
              <a:t>in  </a:t>
            </a:r>
            <a:r>
              <a:rPr lang="en-US" sz="2800" spc="-130" dirty="0">
                <a:latin typeface="Arial"/>
                <a:cs typeface="Arial"/>
              </a:rPr>
              <a:t>which emoji's </a:t>
            </a:r>
            <a:r>
              <a:rPr lang="en-US" sz="2800" spc="-30" dirty="0">
                <a:latin typeface="Arial"/>
                <a:cs typeface="Arial"/>
              </a:rPr>
              <a:t>are </a:t>
            </a:r>
            <a:r>
              <a:rPr lang="en-US" sz="2800" spc="-20" dirty="0">
                <a:latin typeface="Arial"/>
                <a:cs typeface="Arial"/>
              </a:rPr>
              <a:t>appropriate </a:t>
            </a:r>
            <a:r>
              <a:rPr lang="en-US" sz="2800" spc="-120" dirty="0">
                <a:latin typeface="Arial"/>
                <a:cs typeface="Arial"/>
              </a:rPr>
              <a:t>does </a:t>
            </a:r>
            <a:r>
              <a:rPr lang="en-US" sz="2800" spc="-105" dirty="0">
                <a:latin typeface="Arial"/>
                <a:cs typeface="Arial"/>
              </a:rPr>
              <a:t>not  </a:t>
            </a:r>
            <a:r>
              <a:rPr lang="en-US" sz="2800" spc="-95" dirty="0">
                <a:latin typeface="Arial"/>
                <a:cs typeface="Arial"/>
              </a:rPr>
              <a:t>exist.</a:t>
            </a:r>
            <a:endParaRPr lang="en-US"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DE4"/>
              </a:buClr>
              <a:buFont typeface="Wingdings"/>
              <a:buChar char=""/>
            </a:pPr>
            <a:endParaRPr lang="en-US" sz="2800" dirty="0">
              <a:latin typeface="Arial"/>
              <a:cs typeface="Arial"/>
            </a:endParaRPr>
          </a:p>
          <a:p>
            <a:pPr marL="219075" indent="-206375">
              <a:lnSpc>
                <a:spcPct val="100000"/>
              </a:lnSpc>
              <a:spcBef>
                <a:spcPts val="1775"/>
              </a:spcBef>
              <a:buClr>
                <a:srgbClr val="1CADE4"/>
              </a:buClr>
              <a:buFont typeface="Wingdings"/>
              <a:buChar char=""/>
              <a:tabLst>
                <a:tab pos="219075" algn="l"/>
              </a:tabLst>
            </a:pPr>
            <a:r>
              <a:rPr lang="en-US" sz="2800" spc="-80" dirty="0">
                <a:latin typeface="Arial"/>
                <a:cs typeface="Arial"/>
              </a:rPr>
              <a:t>Avoid </a:t>
            </a:r>
            <a:r>
              <a:rPr lang="en-US" sz="2800" spc="-145" dirty="0">
                <a:latin typeface="Arial"/>
                <a:cs typeface="Arial"/>
              </a:rPr>
              <a:t>using </a:t>
            </a:r>
            <a:r>
              <a:rPr lang="en-US" sz="2800" spc="-75" dirty="0">
                <a:latin typeface="Arial"/>
                <a:cs typeface="Arial"/>
              </a:rPr>
              <a:t>multiple </a:t>
            </a:r>
            <a:r>
              <a:rPr lang="en-US" sz="2800" spc="-105" dirty="0">
                <a:latin typeface="Arial"/>
                <a:cs typeface="Arial"/>
              </a:rPr>
              <a:t>punctuation</a:t>
            </a:r>
            <a:r>
              <a:rPr lang="en-US" sz="2800" spc="-80" dirty="0">
                <a:latin typeface="Arial"/>
                <a:cs typeface="Arial"/>
              </a:rPr>
              <a:t> </a:t>
            </a:r>
            <a:r>
              <a:rPr lang="en-US" sz="2800" spc="-125" dirty="0">
                <a:latin typeface="Arial"/>
                <a:cs typeface="Arial"/>
              </a:rPr>
              <a:t>marks:</a:t>
            </a:r>
            <a:endParaRPr lang="en-US" sz="2800" dirty="0">
              <a:latin typeface="Arial"/>
              <a:cs typeface="Arial"/>
            </a:endParaRPr>
          </a:p>
          <a:p>
            <a:pPr marL="287655" lvl="1" indent="-169545">
              <a:lnSpc>
                <a:spcPct val="100000"/>
              </a:lnSpc>
              <a:spcBef>
                <a:spcPts val="209"/>
              </a:spcBef>
              <a:buClr>
                <a:srgbClr val="1CADE4"/>
              </a:buClr>
              <a:buSzPct val="93103"/>
              <a:buFont typeface="Wingdings"/>
              <a:buChar char=""/>
              <a:tabLst>
                <a:tab pos="287655" algn="l"/>
              </a:tabLst>
            </a:pPr>
            <a:r>
              <a:rPr lang="en-US" sz="2800" spc="-50" dirty="0">
                <a:latin typeface="Arial"/>
                <a:cs typeface="Arial"/>
              </a:rPr>
              <a:t>“Can </a:t>
            </a:r>
            <a:r>
              <a:rPr lang="en-US" sz="2800" spc="-85" dirty="0">
                <a:latin typeface="Arial"/>
                <a:cs typeface="Arial"/>
              </a:rPr>
              <a:t>you </a:t>
            </a:r>
            <a:r>
              <a:rPr lang="en-US" sz="2800" spc="-55" dirty="0">
                <a:latin typeface="Arial"/>
                <a:cs typeface="Arial"/>
              </a:rPr>
              <a:t>help</a:t>
            </a:r>
            <a:r>
              <a:rPr lang="en-US" sz="2800" spc="114" dirty="0">
                <a:latin typeface="Arial"/>
                <a:cs typeface="Arial"/>
              </a:rPr>
              <a:t> </a:t>
            </a:r>
            <a:r>
              <a:rPr lang="en-US" sz="2800" spc="-175" dirty="0">
                <a:latin typeface="Arial"/>
                <a:cs typeface="Arial"/>
              </a:rPr>
              <a:t>me?????”</a:t>
            </a:r>
            <a:endParaRPr lang="en-US" sz="2800" dirty="0">
              <a:latin typeface="Arial"/>
              <a:cs typeface="Arial"/>
            </a:endParaRPr>
          </a:p>
          <a:p>
            <a:pPr marL="287655" lvl="1" indent="-169545">
              <a:lnSpc>
                <a:spcPct val="100000"/>
              </a:lnSpc>
              <a:spcBef>
                <a:spcPts val="359"/>
              </a:spcBef>
              <a:buClr>
                <a:srgbClr val="1CADE4"/>
              </a:buClr>
              <a:buSzPct val="93103"/>
              <a:buFont typeface="Wingdings"/>
              <a:buChar char=""/>
              <a:tabLst>
                <a:tab pos="287655" algn="l"/>
              </a:tabLst>
            </a:pPr>
            <a:r>
              <a:rPr lang="en-US" sz="2800" spc="-85" dirty="0">
                <a:latin typeface="Arial"/>
                <a:cs typeface="Arial"/>
              </a:rPr>
              <a:t>“Thanks!!!!!!!!”</a:t>
            </a:r>
            <a:endParaRPr lang="en-US" sz="2800" dirty="0">
              <a:latin typeface="Arial"/>
              <a:cs typeface="Arial"/>
            </a:endParaRPr>
          </a:p>
          <a:p>
            <a:pPr marL="118110" marR="156845" lvl="1" indent="0">
              <a:lnSpc>
                <a:spcPts val="1610"/>
              </a:lnSpc>
              <a:spcBef>
                <a:spcPts val="515"/>
              </a:spcBef>
              <a:buClr>
                <a:srgbClr val="1CADE4"/>
              </a:buClr>
              <a:buNone/>
              <a:tabLst>
                <a:tab pos="339090" algn="l"/>
              </a:tabLst>
            </a:pPr>
            <a:endParaRPr lang="en-US" sz="28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2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D0DF-1040-539B-F4E6-2D0CAF5A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Additional Elements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9D376B4-7F31-2716-C585-FF3DCC2221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764023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609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Personal </a:t>
            </a:r>
            <a:r>
              <a:rPr lang="en-US" b="1" dirty="0" smtClean="0"/>
              <a:t>Vs </a:t>
            </a:r>
            <a:r>
              <a:rPr lang="en-US" b="1" dirty="0"/>
              <a:t>Professional Emails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87630">
              <a:lnSpc>
                <a:spcPct val="100000"/>
              </a:lnSpc>
              <a:spcBef>
                <a:spcPts val="95"/>
              </a:spcBef>
            </a:pPr>
            <a:r>
              <a:rPr lang="en-US" sz="2800" spc="-160" dirty="0">
                <a:solidFill>
                  <a:srgbClr val="1CADE4"/>
                </a:solidFill>
                <a:latin typeface="Arial"/>
                <a:cs typeface="Arial"/>
              </a:rPr>
              <a:t>Personal</a:t>
            </a:r>
            <a:endParaRPr lang="en-US" sz="2800" dirty="0">
              <a:latin typeface="Arial"/>
              <a:cs typeface="Arial"/>
            </a:endParaRPr>
          </a:p>
          <a:p>
            <a:pPr marL="281940" indent="-269875">
              <a:lnSpc>
                <a:spcPct val="100000"/>
              </a:lnSpc>
              <a:spcBef>
                <a:spcPts val="1525"/>
              </a:spcBef>
              <a:buClr>
                <a:srgbClr val="1CADE4"/>
              </a:buClr>
              <a:buFont typeface="Wingdings"/>
              <a:buChar char=""/>
              <a:tabLst>
                <a:tab pos="282575" algn="l"/>
              </a:tabLst>
            </a:pPr>
            <a:r>
              <a:rPr lang="en-US" sz="2800" spc="-80" dirty="0">
                <a:latin typeface="Arial"/>
                <a:cs typeface="Arial"/>
              </a:rPr>
              <a:t>Informal medium</a:t>
            </a:r>
            <a:endParaRPr lang="en-US" sz="2800" dirty="0">
              <a:latin typeface="Arial"/>
              <a:cs typeface="Arial"/>
            </a:endParaRPr>
          </a:p>
          <a:p>
            <a:pPr marL="281940" indent="-269875">
              <a:lnSpc>
                <a:spcPct val="100000"/>
              </a:lnSpc>
              <a:spcBef>
                <a:spcPts val="955"/>
              </a:spcBef>
              <a:buClr>
                <a:srgbClr val="1CADE4"/>
              </a:buClr>
              <a:buFont typeface="Wingdings"/>
              <a:buChar char=""/>
              <a:tabLst>
                <a:tab pos="282575" algn="l"/>
              </a:tabLst>
            </a:pPr>
            <a:r>
              <a:rPr lang="en-US" sz="2800" spc="-135" dirty="0">
                <a:latin typeface="Arial"/>
                <a:cs typeface="Arial"/>
              </a:rPr>
              <a:t>Between </a:t>
            </a:r>
            <a:r>
              <a:rPr lang="en-US" sz="2800" spc="-75" dirty="0">
                <a:latin typeface="Arial"/>
                <a:cs typeface="Arial"/>
              </a:rPr>
              <a:t>friends </a:t>
            </a:r>
            <a:r>
              <a:rPr lang="en-US" sz="2800" spc="-70" dirty="0">
                <a:latin typeface="Arial"/>
                <a:cs typeface="Arial"/>
              </a:rPr>
              <a:t>and</a:t>
            </a:r>
            <a:r>
              <a:rPr lang="en-US" sz="2800" spc="145" dirty="0">
                <a:latin typeface="Arial"/>
                <a:cs typeface="Arial"/>
              </a:rPr>
              <a:t> </a:t>
            </a:r>
            <a:r>
              <a:rPr lang="en-US" sz="2800" spc="-35" dirty="0">
                <a:latin typeface="Arial"/>
                <a:cs typeface="Arial"/>
              </a:rPr>
              <a:t>family</a:t>
            </a:r>
            <a:endParaRPr lang="en-US" sz="2800" dirty="0">
              <a:latin typeface="Arial"/>
              <a:cs typeface="Arial"/>
            </a:endParaRPr>
          </a:p>
          <a:p>
            <a:pPr marL="281940" indent="-269875">
              <a:lnSpc>
                <a:spcPct val="100000"/>
              </a:lnSpc>
              <a:spcBef>
                <a:spcPts val="955"/>
              </a:spcBef>
              <a:buClr>
                <a:srgbClr val="1CADE4"/>
              </a:buClr>
              <a:buFont typeface="Wingdings"/>
              <a:buChar char=""/>
              <a:tabLst>
                <a:tab pos="282575" algn="l"/>
              </a:tabLst>
            </a:pPr>
            <a:r>
              <a:rPr lang="en-US" sz="2800" spc="-75" dirty="0">
                <a:latin typeface="Arial"/>
                <a:cs typeface="Arial"/>
              </a:rPr>
              <a:t>Informal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75" dirty="0">
                <a:latin typeface="Arial"/>
                <a:cs typeface="Arial"/>
              </a:rPr>
              <a:t>language (slang and emoji's) </a:t>
            </a:r>
            <a:endParaRPr lang="en-US" sz="28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17919" y="1845735"/>
            <a:ext cx="5411703" cy="4023360"/>
          </a:xfrm>
        </p:spPr>
        <p:txBody>
          <a:bodyPr/>
          <a:lstStyle/>
          <a:p>
            <a:pPr marL="87630">
              <a:lnSpc>
                <a:spcPct val="100000"/>
              </a:lnSpc>
              <a:spcBef>
                <a:spcPts val="95"/>
              </a:spcBef>
            </a:pPr>
            <a:r>
              <a:rPr lang="en-US" sz="2800" spc="-130" dirty="0">
                <a:solidFill>
                  <a:srgbClr val="1CADE4"/>
                </a:solidFill>
                <a:latin typeface="Arial"/>
                <a:cs typeface="Arial"/>
              </a:rPr>
              <a:t>Professional</a:t>
            </a:r>
            <a:endParaRPr lang="en-US" sz="2800" dirty="0">
              <a:latin typeface="Arial"/>
              <a:cs typeface="Arial"/>
            </a:endParaRPr>
          </a:p>
          <a:p>
            <a:pPr marL="281940" indent="-269875">
              <a:lnSpc>
                <a:spcPct val="100000"/>
              </a:lnSpc>
              <a:spcBef>
                <a:spcPts val="1525"/>
              </a:spcBef>
              <a:buClr>
                <a:srgbClr val="1CADE4"/>
              </a:buClr>
              <a:buFont typeface="Wingdings"/>
              <a:buChar char=""/>
              <a:tabLst>
                <a:tab pos="282575" algn="l"/>
              </a:tabLst>
            </a:pPr>
            <a:r>
              <a:rPr lang="en-US" sz="2800" spc="-114" dirty="0">
                <a:latin typeface="Arial"/>
                <a:cs typeface="Arial"/>
              </a:rPr>
              <a:t>Formal medium</a:t>
            </a:r>
            <a:endParaRPr lang="en-US" sz="2800" dirty="0">
              <a:latin typeface="Arial"/>
              <a:cs typeface="Arial"/>
            </a:endParaRPr>
          </a:p>
          <a:p>
            <a:pPr marL="281940" indent="-269875">
              <a:lnSpc>
                <a:spcPct val="100000"/>
              </a:lnSpc>
              <a:spcBef>
                <a:spcPts val="955"/>
              </a:spcBef>
              <a:buClr>
                <a:srgbClr val="1CADE4"/>
              </a:buClr>
              <a:buFont typeface="Wingdings"/>
              <a:buChar char=""/>
              <a:tabLst>
                <a:tab pos="282575" algn="l"/>
              </a:tabLst>
            </a:pPr>
            <a:r>
              <a:rPr lang="en-US" sz="2800" spc="-130" dirty="0">
                <a:latin typeface="Arial"/>
                <a:cs typeface="Arial"/>
              </a:rPr>
              <a:t>Between </a:t>
            </a:r>
            <a:r>
              <a:rPr lang="en-US" sz="2800" spc="-175" dirty="0">
                <a:latin typeface="Arial"/>
                <a:cs typeface="Arial"/>
              </a:rPr>
              <a:t>business</a:t>
            </a:r>
            <a:r>
              <a:rPr lang="en-US" sz="2800" spc="100" dirty="0">
                <a:latin typeface="Arial"/>
                <a:cs typeface="Arial"/>
              </a:rPr>
              <a:t> </a:t>
            </a:r>
            <a:r>
              <a:rPr lang="en-US" sz="2800" spc="-100" dirty="0" smtClean="0">
                <a:latin typeface="Arial"/>
                <a:cs typeface="Arial"/>
              </a:rPr>
              <a:t>professionals</a:t>
            </a:r>
            <a:endParaRPr lang="en-US" sz="2800" dirty="0">
              <a:latin typeface="Arial"/>
              <a:cs typeface="Arial"/>
            </a:endParaRPr>
          </a:p>
          <a:p>
            <a:pPr marL="281940" indent="-269875">
              <a:lnSpc>
                <a:spcPct val="100000"/>
              </a:lnSpc>
              <a:spcBef>
                <a:spcPts val="955"/>
              </a:spcBef>
              <a:buClr>
                <a:srgbClr val="1CADE4"/>
              </a:buClr>
              <a:buFont typeface="Wingdings"/>
              <a:buChar char=""/>
              <a:tabLst>
                <a:tab pos="282575" algn="l"/>
              </a:tabLst>
            </a:pPr>
            <a:r>
              <a:rPr lang="en-US" sz="2400" spc="-110" dirty="0" smtClean="0">
                <a:latin typeface="Arial"/>
                <a:cs typeface="Arial"/>
              </a:rPr>
              <a:t>Peer </a:t>
            </a:r>
            <a:r>
              <a:rPr lang="en-US" sz="2400" spc="-35" dirty="0">
                <a:latin typeface="Arial"/>
                <a:cs typeface="Arial"/>
              </a:rPr>
              <a:t>to </a:t>
            </a:r>
            <a:r>
              <a:rPr lang="en-US" sz="2400" spc="-55" dirty="0">
                <a:latin typeface="Arial"/>
                <a:cs typeface="Arial"/>
              </a:rPr>
              <a:t>peer, </a:t>
            </a:r>
            <a:r>
              <a:rPr lang="en-US" sz="2400" spc="-60" dirty="0">
                <a:latin typeface="Arial"/>
                <a:cs typeface="Arial"/>
              </a:rPr>
              <a:t>subordinate </a:t>
            </a:r>
            <a:r>
              <a:rPr lang="en-US" sz="2400" spc="-35" dirty="0">
                <a:latin typeface="Arial"/>
                <a:cs typeface="Arial"/>
              </a:rPr>
              <a:t>to </a:t>
            </a:r>
            <a:r>
              <a:rPr lang="en-US" sz="2400" spc="-125" dirty="0">
                <a:latin typeface="Arial"/>
                <a:cs typeface="Arial"/>
              </a:rPr>
              <a:t>boss, </a:t>
            </a:r>
            <a:r>
              <a:rPr lang="en-US" sz="2400" spc="-65" dirty="0">
                <a:latin typeface="Arial"/>
                <a:cs typeface="Arial"/>
              </a:rPr>
              <a:t>client </a:t>
            </a:r>
            <a:r>
              <a:rPr lang="en-US" sz="2400" spc="-40" dirty="0">
                <a:latin typeface="Arial"/>
                <a:cs typeface="Arial"/>
              </a:rPr>
              <a:t>to  </a:t>
            </a:r>
            <a:r>
              <a:rPr lang="en-US" sz="2400" spc="-130" dirty="0">
                <a:latin typeface="Arial"/>
                <a:cs typeface="Arial"/>
              </a:rPr>
              <a:t>business,</a:t>
            </a:r>
            <a:r>
              <a:rPr lang="en-US" sz="2400" spc="-15" dirty="0">
                <a:latin typeface="Arial"/>
                <a:cs typeface="Arial"/>
              </a:rPr>
              <a:t> </a:t>
            </a:r>
            <a:r>
              <a:rPr lang="en-US" sz="2400" spc="-75" dirty="0">
                <a:latin typeface="Arial"/>
                <a:cs typeface="Arial"/>
              </a:rPr>
              <a:t>etc.</a:t>
            </a:r>
            <a:endParaRPr lang="en-US" sz="2400" dirty="0">
              <a:latin typeface="Arial"/>
              <a:cs typeface="Arial"/>
            </a:endParaRPr>
          </a:p>
          <a:p>
            <a:pPr marL="219075" indent="-206375">
              <a:lnSpc>
                <a:spcPct val="100000"/>
              </a:lnSpc>
              <a:spcBef>
                <a:spcPts val="1080"/>
              </a:spcBef>
              <a:buClr>
                <a:srgbClr val="1CADE4"/>
              </a:buClr>
              <a:buFont typeface="Wingdings"/>
              <a:buChar char=""/>
              <a:tabLst>
                <a:tab pos="219075" algn="l"/>
              </a:tabLst>
            </a:pPr>
            <a:r>
              <a:rPr lang="en-US" sz="2800" spc="-114" dirty="0">
                <a:latin typeface="Arial"/>
                <a:cs typeface="Arial"/>
              </a:rPr>
              <a:t>Formal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spc="-110" dirty="0">
                <a:latin typeface="Arial"/>
                <a:cs typeface="Arial"/>
              </a:rPr>
              <a:t>Language</a:t>
            </a:r>
            <a:endParaRPr lang="en-US" sz="28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6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0EAE-D99C-F4D6-191E-71A102AA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90" y="866772"/>
            <a:ext cx="5753190" cy="65649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Elements of an Email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1D802-AAA1-F37B-C30B-CBE180086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17" y="2034862"/>
            <a:ext cx="6650813" cy="3298826"/>
          </a:xfrm>
        </p:spPr>
      </p:pic>
    </p:spTree>
    <p:extLst>
      <p:ext uri="{BB962C8B-B14F-4D97-AF65-F5344CB8AC3E}">
        <p14:creationId xmlns:p14="http://schemas.microsoft.com/office/powerpoint/2010/main" val="194084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1CFD7F-6800-C057-2E7D-3195C78D85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929361"/>
              </p:ext>
            </p:extLst>
          </p:nvPr>
        </p:nvGraphicFramePr>
        <p:xfrm>
          <a:off x="732182" y="864704"/>
          <a:ext cx="10200861" cy="51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96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Subject line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3" y="2119313"/>
            <a:ext cx="7620000" cy="3476625"/>
          </a:xfrm>
        </p:spPr>
      </p:pic>
    </p:spTree>
    <p:extLst>
      <p:ext uri="{BB962C8B-B14F-4D97-AF65-F5344CB8AC3E}">
        <p14:creationId xmlns:p14="http://schemas.microsoft.com/office/powerpoint/2010/main" val="231553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C981-BCE3-F7E2-9DA6-CEB07E88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83" y="987632"/>
            <a:ext cx="5155096" cy="4882736"/>
          </a:xfrm>
        </p:spPr>
        <p:txBody>
          <a:bodyPr/>
          <a:lstStyle/>
          <a:p>
            <a:r>
              <a:rPr lang="en-US" b="1" cap="none" dirty="0"/>
              <a:t>It sets the pretext of the mail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7BD55-0365-8FE0-76B4-B11924701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" y="1429555"/>
            <a:ext cx="4937462" cy="3206839"/>
          </a:xfrm>
        </p:spPr>
      </p:pic>
    </p:spTree>
    <p:extLst>
      <p:ext uri="{BB962C8B-B14F-4D97-AF65-F5344CB8AC3E}">
        <p14:creationId xmlns:p14="http://schemas.microsoft.com/office/powerpoint/2010/main" val="65060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DDC7D-7E05-9C48-49E8-644D84D1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Your subject line should be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7CE7F0C-7E20-48A8-D1F1-FCC28D2C6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363918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620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62F6-8352-E197-4507-5FC04A86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85280"/>
          </a:xfrm>
        </p:spPr>
        <p:txBody>
          <a:bodyPr/>
          <a:lstStyle/>
          <a:p>
            <a:pPr algn="l"/>
            <a:r>
              <a:rPr lang="en-US" b="1" dirty="0"/>
              <a:t>Bad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5D533B-00F1-EBF8-2F86-F55A7D3CB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6" t="29402" r="5733" b="60917"/>
          <a:stretch/>
        </p:blipFill>
        <p:spPr>
          <a:xfrm>
            <a:off x="1412383" y="2061436"/>
            <a:ext cx="9594574" cy="99260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80" y="3054042"/>
            <a:ext cx="4052150" cy="25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914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174</TotalTime>
  <Words>348</Words>
  <Application>Microsoft Office PowerPoint</Application>
  <PresentationFormat>Widescreen</PresentationFormat>
  <Paragraphs>95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Berlin Sans FB</vt:lpstr>
      <vt:lpstr>Calibri</vt:lpstr>
      <vt:lpstr>Calibri Light</vt:lpstr>
      <vt:lpstr>Wingdings</vt:lpstr>
      <vt:lpstr>Retrospect</vt:lpstr>
      <vt:lpstr>Email Writing</vt:lpstr>
      <vt:lpstr>     The email of the species is deadlier than the mail.  Stephen Fry</vt:lpstr>
      <vt:lpstr>Personal Vs Professional Emails</vt:lpstr>
      <vt:lpstr>Elements of an Email</vt:lpstr>
      <vt:lpstr>PowerPoint Presentation</vt:lpstr>
      <vt:lpstr>Subject line</vt:lpstr>
      <vt:lpstr>It sets the pretext of the mail</vt:lpstr>
      <vt:lpstr>Your subject line should be</vt:lpstr>
      <vt:lpstr>Bad Example</vt:lpstr>
      <vt:lpstr>Good Example</vt:lpstr>
      <vt:lpstr>More Good Examples</vt:lpstr>
      <vt:lpstr>Greeting</vt:lpstr>
      <vt:lpstr>Greeting-In which context would you use the following titles?</vt:lpstr>
      <vt:lpstr>Main Paragraph/Content</vt:lpstr>
      <vt:lpstr>The construction of the main content requires</vt:lpstr>
      <vt:lpstr>You can use this format.</vt:lpstr>
      <vt:lpstr>Elements of a closing line</vt:lpstr>
      <vt:lpstr>Final Compliment</vt:lpstr>
      <vt:lpstr>Signature </vt:lpstr>
      <vt:lpstr>PowerPoint Presentation</vt:lpstr>
      <vt:lpstr>Things to Avoid</vt:lpstr>
      <vt:lpstr>Additional 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not to write emails</dc:title>
  <dc:creator>Javeria Ali</dc:creator>
  <cp:lastModifiedBy>Fast</cp:lastModifiedBy>
  <cp:revision>28</cp:revision>
  <dcterms:created xsi:type="dcterms:W3CDTF">2023-09-19T00:15:03Z</dcterms:created>
  <dcterms:modified xsi:type="dcterms:W3CDTF">2023-12-13T09:14:44Z</dcterms:modified>
</cp:coreProperties>
</file>